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6" r:id="rId1"/>
  </p:sldMasterIdLst>
  <p:notesMasterIdLst>
    <p:notesMasterId r:id="rId63"/>
  </p:notesMasterIdLst>
  <p:sldIdLst>
    <p:sldId id="256" r:id="rId2"/>
    <p:sldId id="296" r:id="rId3"/>
    <p:sldId id="297" r:id="rId4"/>
    <p:sldId id="327" r:id="rId5"/>
    <p:sldId id="298" r:id="rId6"/>
    <p:sldId id="328" r:id="rId7"/>
    <p:sldId id="269" r:id="rId8"/>
    <p:sldId id="329" r:id="rId9"/>
    <p:sldId id="272" r:id="rId10"/>
    <p:sldId id="273" r:id="rId11"/>
    <p:sldId id="274" r:id="rId12"/>
    <p:sldId id="331" r:id="rId13"/>
    <p:sldId id="332" r:id="rId14"/>
    <p:sldId id="330" r:id="rId15"/>
    <p:sldId id="270" r:id="rId16"/>
    <p:sldId id="294" r:id="rId17"/>
    <p:sldId id="275" r:id="rId18"/>
    <p:sldId id="276" r:id="rId19"/>
    <p:sldId id="293" r:id="rId20"/>
    <p:sldId id="301" r:id="rId21"/>
    <p:sldId id="333" r:id="rId22"/>
    <p:sldId id="277" r:id="rId23"/>
    <p:sldId id="278" r:id="rId24"/>
    <p:sldId id="299" r:id="rId25"/>
    <p:sldId id="300" r:id="rId26"/>
    <p:sldId id="334" r:id="rId27"/>
    <p:sldId id="304" r:id="rId28"/>
    <p:sldId id="310" r:id="rId29"/>
    <p:sldId id="305" r:id="rId30"/>
    <p:sldId id="279" r:id="rId31"/>
    <p:sldId id="306" r:id="rId32"/>
    <p:sldId id="307" r:id="rId33"/>
    <p:sldId id="308" r:id="rId34"/>
    <p:sldId id="335" r:id="rId35"/>
    <p:sldId id="280" r:id="rId36"/>
    <p:sldId id="311" r:id="rId37"/>
    <p:sldId id="303" r:id="rId38"/>
    <p:sldId id="312" r:id="rId39"/>
    <p:sldId id="313" r:id="rId40"/>
    <p:sldId id="314" r:id="rId41"/>
    <p:sldId id="325" r:id="rId42"/>
    <p:sldId id="315" r:id="rId43"/>
    <p:sldId id="281" r:id="rId44"/>
    <p:sldId id="295" r:id="rId45"/>
    <p:sldId id="282" r:id="rId46"/>
    <p:sldId id="283" r:id="rId47"/>
    <p:sldId id="316" r:id="rId48"/>
    <p:sldId id="317" r:id="rId49"/>
    <p:sldId id="309" r:id="rId50"/>
    <p:sldId id="290" r:id="rId51"/>
    <p:sldId id="326" r:id="rId52"/>
    <p:sldId id="291" r:id="rId53"/>
    <p:sldId id="292" r:id="rId54"/>
    <p:sldId id="318" r:id="rId55"/>
    <p:sldId id="319" r:id="rId56"/>
    <p:sldId id="320" r:id="rId57"/>
    <p:sldId id="321" r:id="rId58"/>
    <p:sldId id="322" r:id="rId59"/>
    <p:sldId id="323" r:id="rId60"/>
    <p:sldId id="324" r:id="rId61"/>
    <p:sldId id="302" r:id="rId62"/>
  </p:sldIdLst>
  <p:sldSz cx="9144000" cy="6858000" type="screen4x3"/>
  <p:notesSz cx="9144000" cy="6858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4" d="100"/>
          <a:sy n="84" d="100"/>
        </p:scale>
        <p:origin x="1476" y="42"/>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5180013" y="0"/>
            <a:ext cx="3962400" cy="344488"/>
          </a:xfrm>
          <a:prstGeom prst="rect">
            <a:avLst/>
          </a:prstGeom>
        </p:spPr>
        <p:txBody>
          <a:bodyPr vert="horz" lIns="91440" tIns="45720" rIns="91440" bIns="45720" rtlCol="0"/>
          <a:lstStyle>
            <a:lvl1pPr algn="r">
              <a:defRPr sz="1200"/>
            </a:lvl1pPr>
          </a:lstStyle>
          <a:p>
            <a:fld id="{9A6AB43F-FEA9-4964-9156-894D6FE10EFC}" type="datetimeFigureOut">
              <a:rPr lang="it-IT" smtClean="0"/>
              <a:t>31/01/2019</a:t>
            </a:fld>
            <a:endParaRPr lang="it-IT"/>
          </a:p>
        </p:txBody>
      </p:sp>
      <p:sp>
        <p:nvSpPr>
          <p:cNvPr id="4" name="Segnaposto immagine diapositiva 3"/>
          <p:cNvSpPr>
            <a:spLocks noGrp="1" noRot="1" noChangeAspect="1"/>
          </p:cNvSpPr>
          <p:nvPr>
            <p:ph type="sldImg" idx="2"/>
          </p:nvPr>
        </p:nvSpPr>
        <p:spPr>
          <a:xfrm>
            <a:off x="3028950" y="857250"/>
            <a:ext cx="3086100" cy="2314575"/>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914400" y="3300413"/>
            <a:ext cx="7315200" cy="2700337"/>
          </a:xfrm>
          <a:prstGeom prst="rect">
            <a:avLst/>
          </a:prstGeom>
        </p:spPr>
        <p:txBody>
          <a:bodyPr vert="horz" lIns="91440" tIns="45720" rIns="91440" bIns="45720" rtlCol="0"/>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6513513"/>
            <a:ext cx="3962400" cy="3444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5180013" y="6513513"/>
            <a:ext cx="3962400" cy="344487"/>
          </a:xfrm>
          <a:prstGeom prst="rect">
            <a:avLst/>
          </a:prstGeom>
        </p:spPr>
        <p:txBody>
          <a:bodyPr vert="horz" lIns="91440" tIns="45720" rIns="91440" bIns="45720" rtlCol="0" anchor="b"/>
          <a:lstStyle>
            <a:lvl1pPr algn="r">
              <a:defRPr sz="1200"/>
            </a:lvl1pPr>
          </a:lstStyle>
          <a:p>
            <a:fld id="{A734038C-C09C-4FD9-970A-CE8254620E4F}" type="slidenum">
              <a:rPr lang="it-IT" smtClean="0"/>
              <a:t>‹N›</a:t>
            </a:fld>
            <a:endParaRPr lang="it-IT"/>
          </a:p>
        </p:txBody>
      </p:sp>
    </p:spTree>
    <p:extLst>
      <p:ext uri="{BB962C8B-B14F-4D97-AF65-F5344CB8AC3E}">
        <p14:creationId xmlns:p14="http://schemas.microsoft.com/office/powerpoint/2010/main" val="19118339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A734038C-C09C-4FD9-970A-CE8254620E4F}" type="slidenum">
              <a:rPr lang="it-IT" smtClean="0"/>
              <a:t>34</a:t>
            </a:fld>
            <a:endParaRPr lang="it-IT"/>
          </a:p>
        </p:txBody>
      </p:sp>
    </p:spTree>
    <p:extLst>
      <p:ext uri="{BB962C8B-B14F-4D97-AF65-F5344CB8AC3E}">
        <p14:creationId xmlns:p14="http://schemas.microsoft.com/office/powerpoint/2010/main" val="128302669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grpSp>
        <p:nvGrpSpPr>
          <p:cNvPr id="18" name="Group 17"/>
          <p:cNvGrpSpPr/>
          <p:nvPr/>
        </p:nvGrpSpPr>
        <p:grpSpPr>
          <a:xfrm>
            <a:off x="0" y="0"/>
            <a:ext cx="9144677" cy="6858000"/>
            <a:chOff x="0" y="0"/>
            <a:chExt cx="9144677" cy="6858000"/>
          </a:xfrm>
        </p:grpSpPr>
        <p:pic>
          <p:nvPicPr>
            <p:cNvPr id="8" name="Picture 7" descr="S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Rectangle 10"/>
            <p:cNvSpPr/>
            <p:nvPr/>
          </p:nvSpPr>
          <p:spPr>
            <a:xfrm>
              <a:off x="1515532" y="1520422"/>
              <a:ext cx="6112935" cy="3818468"/>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2" name="Picture 11"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p:blipFill>
          <p:spPr>
            <a:xfrm>
              <a:off x="0" y="3128434"/>
              <a:ext cx="1664208" cy="612648"/>
            </a:xfrm>
            <a:prstGeom prst="rect">
              <a:avLst/>
            </a:prstGeom>
          </p:spPr>
        </p:pic>
        <p:pic>
          <p:nvPicPr>
            <p:cNvPr id="13" name="Picture 12"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p:blipFill>
          <p:spPr>
            <a:xfrm>
              <a:off x="7480469" y="3128434"/>
              <a:ext cx="1664208" cy="612648"/>
            </a:xfrm>
            <a:prstGeom prst="rect">
              <a:avLst/>
            </a:prstGeom>
          </p:spPr>
        </p:pic>
      </p:grpSp>
      <p:sp>
        <p:nvSpPr>
          <p:cNvPr id="2" name="Title 1"/>
          <p:cNvSpPr>
            <a:spLocks noGrp="1"/>
          </p:cNvSpPr>
          <p:nvPr>
            <p:ph type="ctrTitle"/>
          </p:nvPr>
        </p:nvSpPr>
        <p:spPr>
          <a:xfrm>
            <a:off x="1921934" y="1811863"/>
            <a:ext cx="5308866" cy="1515533"/>
          </a:xfrm>
        </p:spPr>
        <p:txBody>
          <a:bodyPr anchor="b">
            <a:noAutofit/>
          </a:bodyPr>
          <a:lstStyle>
            <a:lvl1pPr algn="ctr">
              <a:defRPr sz="4800">
                <a:effectLst/>
              </a:defRPr>
            </a:lvl1pPr>
          </a:lstStyle>
          <a:p>
            <a:r>
              <a:rPr lang="it-IT" smtClean="0"/>
              <a:t>Fare clic per modificare lo stile del titolo</a:t>
            </a:r>
            <a:endParaRPr lang="en-US" dirty="0"/>
          </a:p>
        </p:txBody>
      </p:sp>
      <p:sp>
        <p:nvSpPr>
          <p:cNvPr id="3" name="Subtitle 2"/>
          <p:cNvSpPr>
            <a:spLocks noGrp="1"/>
          </p:cNvSpPr>
          <p:nvPr>
            <p:ph type="subTitle" idx="1"/>
          </p:nvPr>
        </p:nvSpPr>
        <p:spPr>
          <a:xfrm>
            <a:off x="1921934" y="3598327"/>
            <a:ext cx="5308866" cy="1377651"/>
          </a:xfrm>
        </p:spPr>
        <p:txBody>
          <a:bodyPr anchor="t">
            <a:normAutofit/>
          </a:bodyPr>
          <a:lstStyle>
            <a:lvl1pPr marL="0" indent="0" algn="ctr">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en-US" dirty="0"/>
          </a:p>
        </p:txBody>
      </p:sp>
      <p:sp>
        <p:nvSpPr>
          <p:cNvPr id="4" name="Date Placeholder 3"/>
          <p:cNvSpPr>
            <a:spLocks noGrp="1"/>
          </p:cNvSpPr>
          <p:nvPr>
            <p:ph type="dt" sz="half" idx="10"/>
          </p:nvPr>
        </p:nvSpPr>
        <p:spPr>
          <a:xfrm>
            <a:off x="6065417" y="5054602"/>
            <a:ext cx="673276" cy="279400"/>
          </a:xfrm>
        </p:spPr>
        <p:txBody>
          <a:bodyPr/>
          <a:lstStyle/>
          <a:p>
            <a:fld id="{1D8BD707-D9CF-40AE-B4C6-C98DA3205C09}" type="datetimeFigureOut">
              <a:rPr lang="en-US" smtClean="0"/>
              <a:t>1/31/2019</a:t>
            </a:fld>
            <a:endParaRPr lang="en-US" smtClean="0"/>
          </a:p>
        </p:txBody>
      </p:sp>
      <p:sp>
        <p:nvSpPr>
          <p:cNvPr id="5" name="Footer Placeholder 4"/>
          <p:cNvSpPr>
            <a:spLocks noGrp="1"/>
          </p:cNvSpPr>
          <p:nvPr>
            <p:ph type="ftr" sz="quarter" idx="11"/>
          </p:nvPr>
        </p:nvSpPr>
        <p:spPr>
          <a:xfrm>
            <a:off x="1921934" y="5054602"/>
            <a:ext cx="4064860" cy="279400"/>
          </a:xfrm>
        </p:spPr>
        <p:txBody>
          <a:bodyPr/>
          <a:lstStyle/>
          <a:p>
            <a:endParaRPr lang="it-IT"/>
          </a:p>
        </p:txBody>
      </p:sp>
      <p:sp>
        <p:nvSpPr>
          <p:cNvPr id="6" name="Slide Number Placeholder 5"/>
          <p:cNvSpPr>
            <a:spLocks noGrp="1"/>
          </p:cNvSpPr>
          <p:nvPr>
            <p:ph type="sldNum" sz="quarter" idx="12"/>
          </p:nvPr>
        </p:nvSpPr>
        <p:spPr>
          <a:xfrm>
            <a:off x="6817317" y="5054602"/>
            <a:ext cx="413483" cy="279400"/>
          </a:xfrm>
        </p:spPr>
        <p:txBody>
          <a:bodyPr/>
          <a:lstStyle/>
          <a:p>
            <a:fld id="{B6F15528-21DE-4FAA-801E-634DDDAF4B2B}" type="slidenum">
              <a:rPr lang="it-IT" smtClean="0"/>
              <a:t>‹N›</a:t>
            </a:fld>
            <a:endParaRPr lang="it-IT"/>
          </a:p>
        </p:txBody>
      </p:sp>
      <p:cxnSp>
        <p:nvCxnSpPr>
          <p:cNvPr id="15" name="Straight Connector 14"/>
          <p:cNvCxnSpPr/>
          <p:nvPr/>
        </p:nvCxnSpPr>
        <p:spPr>
          <a:xfrm>
            <a:off x="2019825" y="3471329"/>
            <a:ext cx="511308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944582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Immagine panoramica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176866" y="4815415"/>
            <a:ext cx="6798734" cy="566738"/>
          </a:xfrm>
        </p:spPr>
        <p:txBody>
          <a:bodyPr anchor="b">
            <a:normAutofit/>
          </a:bodyPr>
          <a:lstStyle>
            <a:lvl1pPr algn="ctr">
              <a:defRPr sz="2400" b="0"/>
            </a:lvl1pPr>
          </a:lstStyle>
          <a:p>
            <a:r>
              <a:rPr lang="it-IT" smtClean="0"/>
              <a:t>Fare clic per modificare lo stile del titolo</a:t>
            </a:r>
            <a:endParaRPr lang="en-US" dirty="0"/>
          </a:p>
        </p:txBody>
      </p:sp>
      <p:sp>
        <p:nvSpPr>
          <p:cNvPr id="3" name="Picture Placeholder 2"/>
          <p:cNvSpPr>
            <a:spLocks noGrp="1" noChangeAspect="1"/>
          </p:cNvSpPr>
          <p:nvPr>
            <p:ph type="pic" idx="1"/>
          </p:nvPr>
        </p:nvSpPr>
        <p:spPr>
          <a:xfrm>
            <a:off x="1026260" y="1032933"/>
            <a:ext cx="7091482" cy="3361269"/>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smtClean="0"/>
              <a:t>Fare clic sull'icona per inserire un'immagine</a:t>
            </a:r>
            <a:endParaRPr lang="en-US" dirty="0"/>
          </a:p>
        </p:txBody>
      </p:sp>
      <p:sp>
        <p:nvSpPr>
          <p:cNvPr id="4" name="Text Placeholder 3"/>
          <p:cNvSpPr>
            <a:spLocks noGrp="1"/>
          </p:cNvSpPr>
          <p:nvPr>
            <p:ph type="body" sz="half" idx="2"/>
          </p:nvPr>
        </p:nvSpPr>
        <p:spPr>
          <a:xfrm>
            <a:off x="1176866" y="5382153"/>
            <a:ext cx="6798734" cy="493712"/>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Date Placeholder 4"/>
          <p:cNvSpPr>
            <a:spLocks noGrp="1"/>
          </p:cNvSpPr>
          <p:nvPr>
            <p:ph type="dt" sz="half" idx="10"/>
          </p:nvPr>
        </p:nvSpPr>
        <p:spPr/>
        <p:txBody>
          <a:bodyPr/>
          <a:lstStyle/>
          <a:p>
            <a:fld id="{1D8BD707-D9CF-40AE-B4C6-C98DA3205C09}" type="datetimeFigureOut">
              <a:rPr lang="en-US" smtClean="0"/>
              <a:t>1/31/2019</a:t>
            </a:fld>
            <a:endParaRPr lang="en-US" smtClean="0"/>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B6F15528-21DE-4FAA-801E-634DDDAF4B2B}" type="slidenum">
              <a:rPr lang="it-IT" smtClean="0"/>
              <a:t>‹N›</a:t>
            </a:fld>
            <a:endParaRPr lang="it-IT"/>
          </a:p>
        </p:txBody>
      </p:sp>
    </p:spTree>
    <p:extLst>
      <p:ext uri="{BB962C8B-B14F-4D97-AF65-F5344CB8AC3E}">
        <p14:creationId xmlns:p14="http://schemas.microsoft.com/office/powerpoint/2010/main" val="12549710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olo e sottotitolo">
    <p:spTree>
      <p:nvGrpSpPr>
        <p:cNvPr id="1" name=""/>
        <p:cNvGrpSpPr/>
        <p:nvPr/>
      </p:nvGrpSpPr>
      <p:grpSpPr>
        <a:xfrm>
          <a:off x="0" y="0"/>
          <a:ext cx="0" cy="0"/>
          <a:chOff x="0" y="0"/>
          <a:chExt cx="0" cy="0"/>
        </a:xfrm>
      </p:grpSpPr>
      <p:sp>
        <p:nvSpPr>
          <p:cNvPr id="2" name="Title 1"/>
          <p:cNvSpPr>
            <a:spLocks noGrp="1"/>
          </p:cNvSpPr>
          <p:nvPr>
            <p:ph type="title"/>
          </p:nvPr>
        </p:nvSpPr>
        <p:spPr>
          <a:xfrm>
            <a:off x="1176866" y="906873"/>
            <a:ext cx="6798734" cy="3097860"/>
          </a:xfrm>
        </p:spPr>
        <p:txBody>
          <a:bodyPr anchor="ctr">
            <a:normAutofit/>
          </a:bodyPr>
          <a:lstStyle>
            <a:lvl1pPr algn="ctr">
              <a:defRPr sz="3200" b="0" cap="none"/>
            </a:lvl1pPr>
          </a:lstStyle>
          <a:p>
            <a:r>
              <a:rPr lang="it-IT" smtClean="0"/>
              <a:t>Fare clic per modificare lo stile del titolo</a:t>
            </a:r>
            <a:endParaRPr lang="en-US" dirty="0"/>
          </a:p>
        </p:txBody>
      </p:sp>
      <p:sp>
        <p:nvSpPr>
          <p:cNvPr id="3" name="Text Placeholder 2"/>
          <p:cNvSpPr>
            <a:spLocks noGrp="1"/>
          </p:cNvSpPr>
          <p:nvPr>
            <p:ph type="body" idx="1"/>
          </p:nvPr>
        </p:nvSpPr>
        <p:spPr>
          <a:xfrm>
            <a:off x="1176865" y="4275666"/>
            <a:ext cx="6798736" cy="1600202"/>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Date Placeholder 3"/>
          <p:cNvSpPr>
            <a:spLocks noGrp="1"/>
          </p:cNvSpPr>
          <p:nvPr>
            <p:ph type="dt" sz="half" idx="10"/>
          </p:nvPr>
        </p:nvSpPr>
        <p:spPr/>
        <p:txBody>
          <a:bodyPr/>
          <a:lstStyle/>
          <a:p>
            <a:fld id="{1D8BD707-D9CF-40AE-B4C6-C98DA3205C09}" type="datetimeFigureOut">
              <a:rPr lang="en-US" smtClean="0"/>
              <a:t>1/31/2019</a:t>
            </a:fld>
            <a:endParaRPr lang="en-US" smtClean="0"/>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B6F15528-21DE-4FAA-801E-634DDDAF4B2B}" type="slidenum">
              <a:rPr lang="it-IT" smtClean="0"/>
              <a:t>‹N›</a:t>
            </a:fld>
            <a:endParaRPr lang="it-IT"/>
          </a:p>
        </p:txBody>
      </p:sp>
      <p:cxnSp>
        <p:nvCxnSpPr>
          <p:cNvPr id="15" name="Straight Connector 14"/>
          <p:cNvCxnSpPr/>
          <p:nvPr/>
        </p:nvCxnSpPr>
        <p:spPr>
          <a:xfrm>
            <a:off x="1278465" y="4140199"/>
            <a:ext cx="6606425"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505577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Citazio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334333" y="982132"/>
            <a:ext cx="6400250" cy="2370668"/>
          </a:xfrm>
        </p:spPr>
        <p:txBody>
          <a:bodyPr anchor="ctr">
            <a:normAutofit/>
          </a:bodyPr>
          <a:lstStyle>
            <a:lvl1pPr algn="ctr">
              <a:defRPr sz="3200" b="0" cap="none">
                <a:solidFill>
                  <a:schemeClr val="tx1"/>
                </a:solidFill>
              </a:defRPr>
            </a:lvl1pPr>
          </a:lstStyle>
          <a:p>
            <a:r>
              <a:rPr lang="it-IT" smtClean="0"/>
              <a:t>Fare clic per modificare lo stile del titolo</a:t>
            </a:r>
            <a:endParaRPr lang="en-US" dirty="0"/>
          </a:p>
        </p:txBody>
      </p:sp>
      <p:sp>
        <p:nvSpPr>
          <p:cNvPr id="10" name="Text Placeholder 9"/>
          <p:cNvSpPr>
            <a:spLocks noGrp="1"/>
          </p:cNvSpPr>
          <p:nvPr>
            <p:ph type="body" sz="quarter" idx="13"/>
          </p:nvPr>
        </p:nvSpPr>
        <p:spPr>
          <a:xfrm>
            <a:off x="1600200" y="3352799"/>
            <a:ext cx="5892798" cy="651933"/>
          </a:xfrm>
        </p:spPr>
        <p:txBody>
          <a:bodyPr anchor="ctr">
            <a:normAutofit/>
          </a:bodyPr>
          <a:lstStyle>
            <a:lvl1pPr marL="0" indent="0" algn="r">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smtClean="0"/>
              <a:t>Fare clic per modificare stili del testo dello schema</a:t>
            </a:r>
          </a:p>
        </p:txBody>
      </p:sp>
      <p:sp>
        <p:nvSpPr>
          <p:cNvPr id="3" name="Text Placeholder 2"/>
          <p:cNvSpPr>
            <a:spLocks noGrp="1"/>
          </p:cNvSpPr>
          <p:nvPr>
            <p:ph type="body" idx="1"/>
          </p:nvPr>
        </p:nvSpPr>
        <p:spPr>
          <a:xfrm>
            <a:off x="1176863" y="4343400"/>
            <a:ext cx="6798738"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Date Placeholder 3"/>
          <p:cNvSpPr>
            <a:spLocks noGrp="1"/>
          </p:cNvSpPr>
          <p:nvPr>
            <p:ph type="dt" sz="half" idx="10"/>
          </p:nvPr>
        </p:nvSpPr>
        <p:spPr/>
        <p:txBody>
          <a:bodyPr/>
          <a:lstStyle/>
          <a:p>
            <a:fld id="{1D8BD707-D9CF-40AE-B4C6-C98DA3205C09}" type="datetimeFigureOut">
              <a:rPr lang="en-US" smtClean="0"/>
              <a:t>1/31/2019</a:t>
            </a:fld>
            <a:endParaRPr lang="en-US" smtClean="0"/>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B6F15528-21DE-4FAA-801E-634DDDAF4B2B}" type="slidenum">
              <a:rPr lang="it-IT" smtClean="0"/>
              <a:t>‹N›</a:t>
            </a:fld>
            <a:endParaRPr lang="it-IT"/>
          </a:p>
        </p:txBody>
      </p:sp>
      <p:sp>
        <p:nvSpPr>
          <p:cNvPr id="14" name="TextBox 13"/>
          <p:cNvSpPr txBox="1"/>
          <p:nvPr/>
        </p:nvSpPr>
        <p:spPr>
          <a:xfrm>
            <a:off x="849969" y="905362"/>
            <a:ext cx="457319" cy="584776"/>
          </a:xfrm>
          <a:prstGeom prst="rect">
            <a:avLst/>
          </a:prstGeom>
        </p:spPr>
        <p:txBody>
          <a:bodyPr vert="horz" lIns="91440" tIns="45720" rIns="91440" bIns="45720" rtlCol="0" anchor="ctr">
            <a:noAutofit/>
          </a:bodyPr>
          <a:lstStyle/>
          <a:p>
            <a:pPr lvl="0"/>
            <a:r>
              <a:rPr lang="en-US" sz="7200" dirty="0">
                <a:solidFill>
                  <a:schemeClr val="tx1"/>
                </a:solidFill>
                <a:effectLst/>
              </a:rPr>
              <a:t>“</a:t>
            </a:r>
          </a:p>
        </p:txBody>
      </p:sp>
      <p:sp>
        <p:nvSpPr>
          <p:cNvPr id="15" name="TextBox 14"/>
          <p:cNvSpPr txBox="1"/>
          <p:nvPr/>
        </p:nvSpPr>
        <p:spPr>
          <a:xfrm>
            <a:off x="7633503" y="2827870"/>
            <a:ext cx="457319" cy="584776"/>
          </a:xfrm>
          <a:prstGeom prst="rect">
            <a:avLst/>
          </a:prstGeom>
        </p:spPr>
        <p:txBody>
          <a:bodyPr vert="horz" lIns="91440" tIns="45720" rIns="91440" bIns="45720" rtlCol="0" anchor="ctr">
            <a:noAutofit/>
          </a:bodyPr>
          <a:lstStyle/>
          <a:p>
            <a:pPr lvl="0" algn="r"/>
            <a:r>
              <a:rPr lang="en-US" sz="7200" dirty="0">
                <a:solidFill>
                  <a:schemeClr val="tx1"/>
                </a:solidFill>
                <a:effectLst/>
              </a:rPr>
              <a:t>”</a:t>
            </a:r>
          </a:p>
        </p:txBody>
      </p:sp>
      <p:cxnSp>
        <p:nvCxnSpPr>
          <p:cNvPr id="19" name="Straight Connector 18"/>
          <p:cNvCxnSpPr/>
          <p:nvPr/>
        </p:nvCxnSpPr>
        <p:spPr>
          <a:xfrm>
            <a:off x="1278466" y="4140199"/>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604961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Scheda nome">
    <p:spTree>
      <p:nvGrpSpPr>
        <p:cNvPr id="1" name=""/>
        <p:cNvGrpSpPr/>
        <p:nvPr/>
      </p:nvGrpSpPr>
      <p:grpSpPr>
        <a:xfrm>
          <a:off x="0" y="0"/>
          <a:ext cx="0" cy="0"/>
          <a:chOff x="0" y="0"/>
          <a:chExt cx="0" cy="0"/>
        </a:xfrm>
      </p:grpSpPr>
      <p:sp>
        <p:nvSpPr>
          <p:cNvPr id="2" name="Title 1"/>
          <p:cNvSpPr>
            <a:spLocks noGrp="1"/>
          </p:cNvSpPr>
          <p:nvPr>
            <p:ph type="title"/>
          </p:nvPr>
        </p:nvSpPr>
        <p:spPr>
          <a:xfrm>
            <a:off x="1176869" y="3308581"/>
            <a:ext cx="6798728" cy="1468800"/>
          </a:xfrm>
        </p:spPr>
        <p:txBody>
          <a:bodyPr anchor="b">
            <a:normAutofit/>
          </a:bodyPr>
          <a:lstStyle>
            <a:lvl1pPr algn="l">
              <a:defRPr sz="3200" b="0" cap="none"/>
            </a:lvl1pPr>
          </a:lstStyle>
          <a:p>
            <a:r>
              <a:rPr lang="it-IT" smtClean="0"/>
              <a:t>Fare clic per modificare lo stile del titolo</a:t>
            </a:r>
            <a:endParaRPr lang="en-US" dirty="0"/>
          </a:p>
        </p:txBody>
      </p:sp>
      <p:sp>
        <p:nvSpPr>
          <p:cNvPr id="3" name="Text Placeholder 2"/>
          <p:cNvSpPr>
            <a:spLocks noGrp="1"/>
          </p:cNvSpPr>
          <p:nvPr>
            <p:ph type="body" idx="1"/>
          </p:nvPr>
        </p:nvSpPr>
        <p:spPr>
          <a:xfrm>
            <a:off x="1176868" y="4777381"/>
            <a:ext cx="6798730" cy="8604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Date Placeholder 3"/>
          <p:cNvSpPr>
            <a:spLocks noGrp="1"/>
          </p:cNvSpPr>
          <p:nvPr>
            <p:ph type="dt" sz="half" idx="10"/>
          </p:nvPr>
        </p:nvSpPr>
        <p:spPr/>
        <p:txBody>
          <a:bodyPr/>
          <a:lstStyle/>
          <a:p>
            <a:fld id="{1D8BD707-D9CF-40AE-B4C6-C98DA3205C09}" type="datetimeFigureOut">
              <a:rPr lang="en-US" smtClean="0"/>
              <a:t>1/31/2019</a:t>
            </a:fld>
            <a:endParaRPr lang="en-US" smtClean="0"/>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B6F15528-21DE-4FAA-801E-634DDDAF4B2B}" type="slidenum">
              <a:rPr lang="it-IT" smtClean="0"/>
              <a:t>‹N›</a:t>
            </a:fld>
            <a:endParaRPr lang="it-IT"/>
          </a:p>
        </p:txBody>
      </p:sp>
    </p:spTree>
    <p:extLst>
      <p:ext uri="{BB962C8B-B14F-4D97-AF65-F5344CB8AC3E}">
        <p14:creationId xmlns:p14="http://schemas.microsoft.com/office/powerpoint/2010/main" val="23573458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Scheda nome citazione">
    <p:spTree>
      <p:nvGrpSpPr>
        <p:cNvPr id="1" name=""/>
        <p:cNvGrpSpPr/>
        <p:nvPr/>
      </p:nvGrpSpPr>
      <p:grpSpPr>
        <a:xfrm>
          <a:off x="0" y="0"/>
          <a:ext cx="0" cy="0"/>
          <a:chOff x="0" y="0"/>
          <a:chExt cx="0" cy="0"/>
        </a:xfrm>
      </p:grpSpPr>
      <p:sp>
        <p:nvSpPr>
          <p:cNvPr id="2" name="Title 1"/>
          <p:cNvSpPr>
            <a:spLocks noGrp="1"/>
          </p:cNvSpPr>
          <p:nvPr>
            <p:ph type="title"/>
          </p:nvPr>
        </p:nvSpPr>
        <p:spPr>
          <a:xfrm>
            <a:off x="1409416" y="982132"/>
            <a:ext cx="6325168" cy="2243668"/>
          </a:xfrm>
        </p:spPr>
        <p:txBody>
          <a:bodyPr anchor="ctr">
            <a:normAutofit/>
          </a:bodyPr>
          <a:lstStyle>
            <a:lvl1pPr algn="ctr">
              <a:defRPr sz="3200" b="0" cap="none">
                <a:solidFill>
                  <a:schemeClr val="tx1"/>
                </a:solidFill>
              </a:defRPr>
            </a:lvl1pPr>
          </a:lstStyle>
          <a:p>
            <a:r>
              <a:rPr lang="it-IT" smtClean="0"/>
              <a:t>Fare clic per modificare lo stile del titolo</a:t>
            </a:r>
            <a:endParaRPr lang="en-US" dirty="0"/>
          </a:p>
        </p:txBody>
      </p:sp>
      <p:sp>
        <p:nvSpPr>
          <p:cNvPr id="18" name="Text Placeholder 2"/>
          <p:cNvSpPr>
            <a:spLocks noGrp="1"/>
          </p:cNvSpPr>
          <p:nvPr>
            <p:ph type="body" idx="13"/>
          </p:nvPr>
        </p:nvSpPr>
        <p:spPr>
          <a:xfrm>
            <a:off x="1176868" y="3639312"/>
            <a:ext cx="6798730" cy="886968"/>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3" name="Text Placeholder 2"/>
          <p:cNvSpPr>
            <a:spLocks noGrp="1"/>
          </p:cNvSpPr>
          <p:nvPr>
            <p:ph type="body" idx="1"/>
          </p:nvPr>
        </p:nvSpPr>
        <p:spPr>
          <a:xfrm>
            <a:off x="1176865" y="4529667"/>
            <a:ext cx="6798736" cy="1346200"/>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Date Placeholder 3"/>
          <p:cNvSpPr>
            <a:spLocks noGrp="1"/>
          </p:cNvSpPr>
          <p:nvPr>
            <p:ph type="dt" sz="half" idx="10"/>
          </p:nvPr>
        </p:nvSpPr>
        <p:spPr/>
        <p:txBody>
          <a:bodyPr/>
          <a:lstStyle/>
          <a:p>
            <a:fld id="{1D8BD707-D9CF-40AE-B4C6-C98DA3205C09}" type="datetimeFigureOut">
              <a:rPr lang="en-US" smtClean="0"/>
              <a:t>1/31/2019</a:t>
            </a:fld>
            <a:endParaRPr lang="en-US" smtClean="0"/>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B6F15528-21DE-4FAA-801E-634DDDAF4B2B}" type="slidenum">
              <a:rPr lang="it-IT" smtClean="0"/>
              <a:t>‹N›</a:t>
            </a:fld>
            <a:endParaRPr lang="it-IT"/>
          </a:p>
        </p:txBody>
      </p:sp>
      <p:sp>
        <p:nvSpPr>
          <p:cNvPr id="12" name="TextBox 11"/>
          <p:cNvSpPr txBox="1"/>
          <p:nvPr/>
        </p:nvSpPr>
        <p:spPr>
          <a:xfrm>
            <a:off x="878060" y="896895"/>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7649796" y="2607728"/>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278466" y="342900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472939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Vero o falso">
    <p:spTree>
      <p:nvGrpSpPr>
        <p:cNvPr id="1" name=""/>
        <p:cNvGrpSpPr/>
        <p:nvPr/>
      </p:nvGrpSpPr>
      <p:grpSpPr>
        <a:xfrm>
          <a:off x="0" y="0"/>
          <a:ext cx="0" cy="0"/>
          <a:chOff x="0" y="0"/>
          <a:chExt cx="0" cy="0"/>
        </a:xfrm>
      </p:grpSpPr>
      <p:sp>
        <p:nvSpPr>
          <p:cNvPr id="2" name="Title 1"/>
          <p:cNvSpPr>
            <a:spLocks noGrp="1"/>
          </p:cNvSpPr>
          <p:nvPr>
            <p:ph type="title"/>
          </p:nvPr>
        </p:nvSpPr>
        <p:spPr>
          <a:xfrm>
            <a:off x="1176865" y="982131"/>
            <a:ext cx="6798734" cy="2294467"/>
          </a:xfrm>
        </p:spPr>
        <p:txBody>
          <a:bodyPr vert="horz" lIns="91440" tIns="45720" rIns="91440" bIns="45720" rtlCol="0" anchor="ctr">
            <a:normAutofit/>
          </a:bodyPr>
          <a:lstStyle>
            <a:lvl1pPr>
              <a:defRPr lang="en-US" sz="3200" b="0" dirty="0"/>
            </a:lvl1pPr>
          </a:lstStyle>
          <a:p>
            <a:pPr marL="0" lvl="0"/>
            <a:r>
              <a:rPr lang="it-IT" smtClean="0"/>
              <a:t>Fare clic per modificare lo stile del titolo</a:t>
            </a:r>
            <a:endParaRPr lang="en-US" dirty="0"/>
          </a:p>
        </p:txBody>
      </p:sp>
      <p:sp>
        <p:nvSpPr>
          <p:cNvPr id="14" name="Text Placeholder 2"/>
          <p:cNvSpPr>
            <a:spLocks noGrp="1"/>
          </p:cNvSpPr>
          <p:nvPr>
            <p:ph type="body" idx="13"/>
          </p:nvPr>
        </p:nvSpPr>
        <p:spPr>
          <a:xfrm>
            <a:off x="1176868" y="3566160"/>
            <a:ext cx="6798730" cy="905256"/>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3" name="Text Placeholder 2"/>
          <p:cNvSpPr>
            <a:spLocks noGrp="1"/>
          </p:cNvSpPr>
          <p:nvPr>
            <p:ph type="body" idx="1"/>
          </p:nvPr>
        </p:nvSpPr>
        <p:spPr>
          <a:xfrm>
            <a:off x="1176866" y="4470400"/>
            <a:ext cx="6798734" cy="1405467"/>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Date Placeholder 3"/>
          <p:cNvSpPr>
            <a:spLocks noGrp="1"/>
          </p:cNvSpPr>
          <p:nvPr>
            <p:ph type="dt" sz="half" idx="10"/>
          </p:nvPr>
        </p:nvSpPr>
        <p:spPr/>
        <p:txBody>
          <a:bodyPr/>
          <a:lstStyle/>
          <a:p>
            <a:fld id="{1D8BD707-D9CF-40AE-B4C6-C98DA3205C09}" type="datetimeFigureOut">
              <a:rPr lang="en-US" smtClean="0"/>
              <a:t>1/31/2019</a:t>
            </a:fld>
            <a:endParaRPr lang="en-US" smtClean="0"/>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B6F15528-21DE-4FAA-801E-634DDDAF4B2B}" type="slidenum">
              <a:rPr lang="it-IT" smtClean="0"/>
              <a:t>‹N›</a:t>
            </a:fld>
            <a:endParaRPr lang="it-IT"/>
          </a:p>
        </p:txBody>
      </p:sp>
      <p:cxnSp>
        <p:nvCxnSpPr>
          <p:cNvPr id="15" name="Straight Connector 14"/>
          <p:cNvCxnSpPr/>
          <p:nvPr/>
        </p:nvCxnSpPr>
        <p:spPr>
          <a:xfrm>
            <a:off x="1278469" y="3429000"/>
            <a:ext cx="6606421"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014594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it-IT" smtClean="0"/>
              <a:t>Fare clic per modificare lo stile del titolo</a:t>
            </a:r>
            <a:endParaRPr lang="en-US" dirty="0"/>
          </a:p>
        </p:txBody>
      </p:sp>
      <p:sp>
        <p:nvSpPr>
          <p:cNvPr id="3" name="Vertical Text Placeholder 2"/>
          <p:cNvSpPr>
            <a:spLocks noGrp="1"/>
          </p:cNvSpPr>
          <p:nvPr>
            <p:ph type="body" orient="vert" idx="1"/>
          </p:nvPr>
        </p:nvSpPr>
        <p:spPr>
          <a:xfrm>
            <a:off x="1176865" y="2490135"/>
            <a:ext cx="6798736" cy="3385733"/>
          </a:xfrm>
        </p:spPr>
        <p:txBody>
          <a:bodyPr vert="eaVert" ancho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t>1/31/2019</a:t>
            </a:fld>
            <a:endParaRPr lang="en-US" smtClean="0"/>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B6F15528-21DE-4FAA-801E-634DDDAF4B2B}" type="slidenum">
              <a:rPr lang="it-IT" smtClean="0"/>
              <a:t>‹N›</a:t>
            </a:fld>
            <a:endParaRPr lang="it-IT"/>
          </a:p>
        </p:txBody>
      </p:sp>
      <p:cxnSp>
        <p:nvCxnSpPr>
          <p:cNvPr id="14" name="Straight Connector 13"/>
          <p:cNvCxnSpPr/>
          <p:nvPr/>
        </p:nvCxnSpPr>
        <p:spPr>
          <a:xfrm>
            <a:off x="1278466" y="2354670"/>
            <a:ext cx="660642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574416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56667" y="906873"/>
            <a:ext cx="1618930" cy="4968995"/>
          </a:xfrm>
        </p:spPr>
        <p:txBody>
          <a:bodyPr vert="eaVert"/>
          <a:lstStyle/>
          <a:p>
            <a:r>
              <a:rPr lang="it-IT" smtClean="0"/>
              <a:t>Fare clic per modificare lo stile del titolo</a:t>
            </a:r>
            <a:endParaRPr lang="en-US" dirty="0"/>
          </a:p>
        </p:txBody>
      </p:sp>
      <p:sp>
        <p:nvSpPr>
          <p:cNvPr id="3" name="Vertical Text Placeholder 2"/>
          <p:cNvSpPr>
            <a:spLocks noGrp="1"/>
          </p:cNvSpPr>
          <p:nvPr>
            <p:ph type="body" orient="vert" idx="1"/>
          </p:nvPr>
        </p:nvSpPr>
        <p:spPr>
          <a:xfrm>
            <a:off x="1176867" y="906873"/>
            <a:ext cx="4915509" cy="4968993"/>
          </a:xfrm>
        </p:spPr>
        <p:txBody>
          <a:bodyPr vert="eaVert" ancho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t>1/31/2019</a:t>
            </a:fld>
            <a:endParaRPr lang="en-US" smtClean="0"/>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B6F15528-21DE-4FAA-801E-634DDDAF4B2B}" type="slidenum">
              <a:rPr lang="it-IT" smtClean="0"/>
              <a:t>‹N›</a:t>
            </a:fld>
            <a:endParaRPr lang="it-IT"/>
          </a:p>
        </p:txBody>
      </p:sp>
      <p:cxnSp>
        <p:nvCxnSpPr>
          <p:cNvPr id="14" name="Straight Connector 13"/>
          <p:cNvCxnSpPr/>
          <p:nvPr/>
        </p:nvCxnSpPr>
        <p:spPr>
          <a:xfrm>
            <a:off x="6245512" y="906873"/>
            <a:ext cx="0" cy="4968993"/>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624280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olo e contenuto">
    <p:spTree>
      <p:nvGrpSpPr>
        <p:cNvPr id="1" name=""/>
        <p:cNvGrpSpPr/>
        <p:nvPr/>
      </p:nvGrpSpPr>
      <p:grpSpPr>
        <a:xfrm>
          <a:off x="0" y="0"/>
          <a:ext cx="0" cy="0"/>
          <a:chOff x="0" y="0"/>
          <a:chExt cx="0" cy="0"/>
        </a:xfrm>
      </p:grpSpPr>
      <p:cxnSp>
        <p:nvCxnSpPr>
          <p:cNvPr id="7" name="Straight Connector 6"/>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it-IT" smtClean="0"/>
              <a:t>Fare clic per modificare lo stile del titolo</a:t>
            </a:r>
            <a:endParaRPr lang="en-US" dirty="0"/>
          </a:p>
        </p:txBody>
      </p:sp>
      <p:sp>
        <p:nvSpPr>
          <p:cNvPr id="3" name="Content Placeholder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t>1/31/2019</a:t>
            </a:fld>
            <a:endParaRPr lang="en-US" smtClean="0"/>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B6F15528-21DE-4FAA-801E-634DDDAF4B2B}" type="slidenum">
              <a:rPr lang="it-IT" smtClean="0"/>
              <a:t>‹N›</a:t>
            </a:fld>
            <a:endParaRPr lang="it-IT"/>
          </a:p>
        </p:txBody>
      </p:sp>
    </p:spTree>
    <p:extLst>
      <p:ext uri="{BB962C8B-B14F-4D97-AF65-F5344CB8AC3E}">
        <p14:creationId xmlns:p14="http://schemas.microsoft.com/office/powerpoint/2010/main" val="32713595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1278465" y="1641413"/>
            <a:ext cx="6595534" cy="1822514"/>
          </a:xfrm>
        </p:spPr>
        <p:txBody>
          <a:bodyPr anchor="b">
            <a:normAutofit/>
          </a:bodyPr>
          <a:lstStyle>
            <a:lvl1pPr algn="ctr">
              <a:defRPr sz="4000" b="0" cap="none"/>
            </a:lvl1pPr>
          </a:lstStyle>
          <a:p>
            <a:r>
              <a:rPr lang="it-IT" smtClean="0"/>
              <a:t>Fare clic per modificare lo stile del titolo</a:t>
            </a:r>
            <a:endParaRPr lang="en-US" dirty="0"/>
          </a:p>
        </p:txBody>
      </p:sp>
      <p:sp>
        <p:nvSpPr>
          <p:cNvPr id="3" name="Text Placeholder 2"/>
          <p:cNvSpPr>
            <a:spLocks noGrp="1"/>
          </p:cNvSpPr>
          <p:nvPr>
            <p:ph type="body" idx="1"/>
          </p:nvPr>
        </p:nvSpPr>
        <p:spPr>
          <a:xfrm>
            <a:off x="1278465" y="3734859"/>
            <a:ext cx="6595534" cy="1090015"/>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Date Placeholder 3"/>
          <p:cNvSpPr>
            <a:spLocks noGrp="1"/>
          </p:cNvSpPr>
          <p:nvPr>
            <p:ph type="dt" sz="half" idx="10"/>
          </p:nvPr>
        </p:nvSpPr>
        <p:spPr/>
        <p:txBody>
          <a:bodyPr/>
          <a:lstStyle/>
          <a:p>
            <a:fld id="{1D8BD707-D9CF-40AE-B4C6-C98DA3205C09}" type="datetimeFigureOut">
              <a:rPr lang="en-US" smtClean="0"/>
              <a:t>1/31/2019</a:t>
            </a:fld>
            <a:endParaRPr lang="en-US" smtClean="0"/>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B6F15528-21DE-4FAA-801E-634DDDAF4B2B}" type="slidenum">
              <a:rPr lang="it-IT" smtClean="0"/>
              <a:t>‹N›</a:t>
            </a:fld>
            <a:endParaRPr lang="it-IT"/>
          </a:p>
        </p:txBody>
      </p:sp>
      <p:cxnSp>
        <p:nvCxnSpPr>
          <p:cNvPr id="31" name="Straight Connector 30"/>
          <p:cNvCxnSpPr/>
          <p:nvPr/>
        </p:nvCxnSpPr>
        <p:spPr>
          <a:xfrm>
            <a:off x="1278466" y="3599392"/>
            <a:ext cx="659553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736522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Due contenuti">
    <p:spTree>
      <p:nvGrpSpPr>
        <p:cNvPr id="1" name=""/>
        <p:cNvGrpSpPr/>
        <p:nvPr/>
      </p:nvGrpSpPr>
      <p:grpSpPr>
        <a:xfrm>
          <a:off x="0" y="0"/>
          <a:ext cx="0" cy="0"/>
          <a:chOff x="0" y="0"/>
          <a:chExt cx="0" cy="0"/>
        </a:xfrm>
      </p:grpSpPr>
      <p:cxnSp>
        <p:nvCxnSpPr>
          <p:cNvPr id="8" name="Straight Connector 7"/>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176866" y="915337"/>
            <a:ext cx="6798734" cy="1303867"/>
          </a:xfrm>
        </p:spPr>
        <p:txBody>
          <a:bodyPr/>
          <a:lstStyle/>
          <a:p>
            <a:r>
              <a:rPr lang="it-IT" smtClean="0"/>
              <a:t>Fare clic per modificare lo stile del titolo</a:t>
            </a:r>
            <a:endParaRPr lang="en-US" dirty="0"/>
          </a:p>
        </p:txBody>
      </p:sp>
      <p:sp>
        <p:nvSpPr>
          <p:cNvPr id="3" name="Content Placeholder 2"/>
          <p:cNvSpPr>
            <a:spLocks noGrp="1"/>
          </p:cNvSpPr>
          <p:nvPr>
            <p:ph sz="half" idx="1"/>
          </p:nvPr>
        </p:nvSpPr>
        <p:spPr>
          <a:xfrm>
            <a:off x="1176866" y="2487168"/>
            <a:ext cx="3337560" cy="3447288"/>
          </a:xfrm>
        </p:spPr>
        <p:txBody>
          <a:bodyPr>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Content Placeholder 3"/>
          <p:cNvSpPr>
            <a:spLocks noGrp="1"/>
          </p:cNvSpPr>
          <p:nvPr>
            <p:ph sz="half" idx="2"/>
          </p:nvPr>
        </p:nvSpPr>
        <p:spPr>
          <a:xfrm>
            <a:off x="4645152" y="2487168"/>
            <a:ext cx="3337560" cy="3447288"/>
          </a:xfrm>
        </p:spPr>
        <p:txBody>
          <a:bodyPr>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t>1/31/2019</a:t>
            </a:fld>
            <a:endParaRPr lang="en-US" smtClean="0"/>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B6F15528-21DE-4FAA-801E-634DDDAF4B2B}" type="slidenum">
              <a:rPr lang="it-IT" smtClean="0"/>
              <a:t>‹N›</a:t>
            </a:fld>
            <a:endParaRPr lang="it-IT"/>
          </a:p>
        </p:txBody>
      </p:sp>
    </p:spTree>
    <p:extLst>
      <p:ext uri="{BB962C8B-B14F-4D97-AF65-F5344CB8AC3E}">
        <p14:creationId xmlns:p14="http://schemas.microsoft.com/office/powerpoint/2010/main" val="31353770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it-IT" smtClean="0"/>
              <a:t>Fare clic per modificare lo stile del titolo</a:t>
            </a:r>
            <a:endParaRPr lang="en-US" dirty="0"/>
          </a:p>
        </p:txBody>
      </p:sp>
      <p:sp>
        <p:nvSpPr>
          <p:cNvPr id="3" name="Text Placeholder 2"/>
          <p:cNvSpPr>
            <a:spLocks noGrp="1"/>
          </p:cNvSpPr>
          <p:nvPr>
            <p:ph type="body" idx="1"/>
          </p:nvPr>
        </p:nvSpPr>
        <p:spPr>
          <a:xfrm>
            <a:off x="1176868"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Content Placeholder 3"/>
          <p:cNvSpPr>
            <a:spLocks noGrp="1"/>
          </p:cNvSpPr>
          <p:nvPr>
            <p:ph sz="half" idx="2"/>
          </p:nvPr>
        </p:nvSpPr>
        <p:spPr>
          <a:xfrm>
            <a:off x="1176868" y="3243263"/>
            <a:ext cx="3337560" cy="2706624"/>
          </a:xfrm>
        </p:spPr>
        <p:txBody>
          <a:bodyPr>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5" name="Text Placeholder 4"/>
          <p:cNvSpPr>
            <a:spLocks noGrp="1"/>
          </p:cNvSpPr>
          <p:nvPr>
            <p:ph type="body" sz="quarter" idx="3"/>
          </p:nvPr>
        </p:nvSpPr>
        <p:spPr>
          <a:xfrm>
            <a:off x="4641832"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Content Placeholder 5"/>
          <p:cNvSpPr>
            <a:spLocks noGrp="1"/>
          </p:cNvSpPr>
          <p:nvPr>
            <p:ph sz="quarter" idx="4"/>
          </p:nvPr>
        </p:nvSpPr>
        <p:spPr>
          <a:xfrm>
            <a:off x="4641832" y="3243263"/>
            <a:ext cx="3337560" cy="2706624"/>
          </a:xfrm>
        </p:spPr>
        <p:txBody>
          <a:bodyPr>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t>1/31/2019</a:t>
            </a:fld>
            <a:endParaRPr lang="en-US" smtClean="0"/>
          </a:p>
        </p:txBody>
      </p:sp>
      <p:sp>
        <p:nvSpPr>
          <p:cNvPr id="8" name="Footer Placeholder 7"/>
          <p:cNvSpPr>
            <a:spLocks noGrp="1"/>
          </p:cNvSpPr>
          <p:nvPr>
            <p:ph type="ftr" sz="quarter" idx="11"/>
          </p:nvPr>
        </p:nvSpPr>
        <p:spPr/>
        <p:txBody>
          <a:bodyPr/>
          <a:lstStyle/>
          <a:p>
            <a:endParaRPr lang="it-IT"/>
          </a:p>
        </p:txBody>
      </p:sp>
      <p:sp>
        <p:nvSpPr>
          <p:cNvPr id="9" name="Slide Number Placeholder 8"/>
          <p:cNvSpPr>
            <a:spLocks noGrp="1"/>
          </p:cNvSpPr>
          <p:nvPr>
            <p:ph type="sldNum" sz="quarter" idx="12"/>
          </p:nvPr>
        </p:nvSpPr>
        <p:spPr/>
        <p:txBody>
          <a:bodyPr/>
          <a:lstStyle/>
          <a:p>
            <a:fld id="{B6F15528-21DE-4FAA-801E-634DDDAF4B2B}" type="slidenum">
              <a:rPr lang="it-IT" smtClean="0"/>
              <a:t>‹N›</a:t>
            </a:fld>
            <a:endParaRPr lang="it-IT"/>
          </a:p>
        </p:txBody>
      </p:sp>
      <p:cxnSp>
        <p:nvCxnSpPr>
          <p:cNvPr id="41" name="Straight Connector 40"/>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724317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a:xfrm>
            <a:off x="1176865" y="915337"/>
            <a:ext cx="6798735" cy="1303867"/>
          </a:xfrm>
        </p:spPr>
        <p:txBody>
          <a:bodyPr/>
          <a:lstStyle/>
          <a:p>
            <a:r>
              <a:rPr lang="it-IT" smtClean="0"/>
              <a:t>Fare clic per modificare lo stile del titolo</a:t>
            </a:r>
            <a:endParaRPr lang="en-US" dirty="0"/>
          </a:p>
        </p:txBody>
      </p:sp>
      <p:sp>
        <p:nvSpPr>
          <p:cNvPr id="3" name="Date Placeholder 2"/>
          <p:cNvSpPr>
            <a:spLocks noGrp="1"/>
          </p:cNvSpPr>
          <p:nvPr>
            <p:ph type="dt" sz="half" idx="10"/>
          </p:nvPr>
        </p:nvSpPr>
        <p:spPr/>
        <p:txBody>
          <a:bodyPr/>
          <a:lstStyle/>
          <a:p>
            <a:fld id="{1D8BD707-D9CF-40AE-B4C6-C98DA3205C09}" type="datetimeFigureOut">
              <a:rPr lang="en-US" smtClean="0"/>
              <a:t>1/31/2019</a:t>
            </a:fld>
            <a:endParaRPr lang="en-US" smtClean="0"/>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B6F15528-21DE-4FAA-801E-634DDDAF4B2B}" type="slidenum">
              <a:rPr lang="it-IT" smtClean="0"/>
              <a:t>‹N›</a:t>
            </a:fld>
            <a:endParaRPr lang="it-IT"/>
          </a:p>
        </p:txBody>
      </p:sp>
      <p:cxnSp>
        <p:nvCxnSpPr>
          <p:cNvPr id="14" name="Straight Connector 13"/>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671995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t>1/31/2019</a:t>
            </a:fld>
            <a:endParaRPr lang="en-US" smtClean="0"/>
          </a:p>
        </p:txBody>
      </p:sp>
      <p:sp>
        <p:nvSpPr>
          <p:cNvPr id="3" name="Footer Placeholder 2"/>
          <p:cNvSpPr>
            <a:spLocks noGrp="1"/>
          </p:cNvSpPr>
          <p:nvPr>
            <p:ph type="ftr" sz="quarter" idx="11"/>
          </p:nvPr>
        </p:nvSpPr>
        <p:spPr/>
        <p:txBody>
          <a:bodyPr/>
          <a:lstStyle/>
          <a:p>
            <a:endParaRPr lang="it-IT"/>
          </a:p>
        </p:txBody>
      </p:sp>
      <p:sp>
        <p:nvSpPr>
          <p:cNvPr id="4" name="Slide Number Placeholder 3"/>
          <p:cNvSpPr>
            <a:spLocks noGrp="1"/>
          </p:cNvSpPr>
          <p:nvPr>
            <p:ph type="sldNum" sz="quarter" idx="12"/>
          </p:nvPr>
        </p:nvSpPr>
        <p:spPr/>
        <p:txBody>
          <a:bodyPr/>
          <a:lstStyle/>
          <a:p>
            <a:fld id="{B6F15528-21DE-4FAA-801E-634DDDAF4B2B}" type="slidenum">
              <a:rPr lang="it-IT" smtClean="0"/>
              <a:t>‹N›</a:t>
            </a:fld>
            <a:endParaRPr lang="it-IT"/>
          </a:p>
        </p:txBody>
      </p:sp>
    </p:spTree>
    <p:extLst>
      <p:ext uri="{BB962C8B-B14F-4D97-AF65-F5344CB8AC3E}">
        <p14:creationId xmlns:p14="http://schemas.microsoft.com/office/powerpoint/2010/main" val="27291856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176865" y="1388534"/>
            <a:ext cx="2536798" cy="1371600"/>
          </a:xfrm>
        </p:spPr>
        <p:txBody>
          <a:bodyPr anchor="b">
            <a:normAutofit/>
          </a:bodyPr>
          <a:lstStyle>
            <a:lvl1pPr algn="ctr">
              <a:defRPr sz="2400" b="0"/>
            </a:lvl1pPr>
          </a:lstStyle>
          <a:p>
            <a:r>
              <a:rPr lang="it-IT" smtClean="0"/>
              <a:t>Fare clic per modificare lo stile del titolo</a:t>
            </a:r>
            <a:endParaRPr lang="en-US" dirty="0"/>
          </a:p>
        </p:txBody>
      </p:sp>
      <p:sp>
        <p:nvSpPr>
          <p:cNvPr id="3" name="Content Placeholder 2"/>
          <p:cNvSpPr>
            <a:spLocks noGrp="1"/>
          </p:cNvSpPr>
          <p:nvPr>
            <p:ph idx="1"/>
          </p:nvPr>
        </p:nvSpPr>
        <p:spPr>
          <a:xfrm>
            <a:off x="4120062" y="982132"/>
            <a:ext cx="3855539" cy="4893735"/>
          </a:xfrm>
        </p:spPr>
        <p:txBody>
          <a:bodyPr anchor="ctr">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Text Placeholder 3"/>
          <p:cNvSpPr>
            <a:spLocks noGrp="1"/>
          </p:cNvSpPr>
          <p:nvPr>
            <p:ph type="body" sz="half" idx="2"/>
          </p:nvPr>
        </p:nvSpPr>
        <p:spPr>
          <a:xfrm>
            <a:off x="1176865" y="3031065"/>
            <a:ext cx="2536798"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Date Placeholder 4"/>
          <p:cNvSpPr>
            <a:spLocks noGrp="1"/>
          </p:cNvSpPr>
          <p:nvPr>
            <p:ph type="dt" sz="half" idx="10"/>
          </p:nvPr>
        </p:nvSpPr>
        <p:spPr/>
        <p:txBody>
          <a:bodyPr/>
          <a:lstStyle/>
          <a:p>
            <a:fld id="{1D8BD707-D9CF-40AE-B4C6-C98DA3205C09}" type="datetimeFigureOut">
              <a:rPr lang="en-US" smtClean="0"/>
              <a:t>1/31/2019</a:t>
            </a:fld>
            <a:endParaRPr lang="en-US" smtClean="0"/>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B6F15528-21DE-4FAA-801E-634DDDAF4B2B}" type="slidenum">
              <a:rPr lang="it-IT" smtClean="0"/>
              <a:t>‹N›</a:t>
            </a:fld>
            <a:endParaRPr lang="it-IT"/>
          </a:p>
        </p:txBody>
      </p:sp>
      <p:cxnSp>
        <p:nvCxnSpPr>
          <p:cNvPr id="16" name="Straight Connector 15"/>
          <p:cNvCxnSpPr/>
          <p:nvPr/>
        </p:nvCxnSpPr>
        <p:spPr>
          <a:xfrm>
            <a:off x="1278466" y="2912533"/>
            <a:ext cx="233359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605830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176865" y="1883832"/>
            <a:ext cx="3632202" cy="1371600"/>
          </a:xfrm>
        </p:spPr>
        <p:txBody>
          <a:bodyPr anchor="b">
            <a:normAutofit/>
          </a:bodyPr>
          <a:lstStyle>
            <a:lvl1pPr algn="ctr">
              <a:defRPr sz="2400" b="0"/>
            </a:lvl1pPr>
          </a:lstStyle>
          <a:p>
            <a:r>
              <a:rPr lang="it-IT" smtClean="0"/>
              <a:t>Fare clic per modificare lo stile del titolo</a:t>
            </a:r>
            <a:endParaRPr lang="en-US" dirty="0"/>
          </a:p>
        </p:txBody>
      </p:sp>
      <p:sp>
        <p:nvSpPr>
          <p:cNvPr id="17" name="Picture Placeholder 2"/>
          <p:cNvSpPr>
            <a:spLocks noGrp="1" noChangeAspect="1"/>
          </p:cNvSpPr>
          <p:nvPr>
            <p:ph type="pic" idx="1"/>
          </p:nvPr>
        </p:nvSpPr>
        <p:spPr>
          <a:xfrm>
            <a:off x="5183069" y="1032933"/>
            <a:ext cx="2929463" cy="4792136"/>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smtClean="0"/>
              <a:t>Fare clic sull'icona per inserire un'immagine</a:t>
            </a:r>
            <a:endParaRPr lang="en-US" dirty="0"/>
          </a:p>
        </p:txBody>
      </p:sp>
      <p:sp>
        <p:nvSpPr>
          <p:cNvPr id="4" name="Text Placeholder 3"/>
          <p:cNvSpPr>
            <a:spLocks noGrp="1"/>
          </p:cNvSpPr>
          <p:nvPr>
            <p:ph type="body" sz="half" idx="2"/>
          </p:nvPr>
        </p:nvSpPr>
        <p:spPr>
          <a:xfrm>
            <a:off x="1176865" y="3255432"/>
            <a:ext cx="3632201" cy="1828800"/>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Date Placeholder 4"/>
          <p:cNvSpPr>
            <a:spLocks noGrp="1"/>
          </p:cNvSpPr>
          <p:nvPr>
            <p:ph type="dt" sz="half" idx="10"/>
          </p:nvPr>
        </p:nvSpPr>
        <p:spPr/>
        <p:txBody>
          <a:bodyPr/>
          <a:lstStyle/>
          <a:p>
            <a:fld id="{1D8BD707-D9CF-40AE-B4C6-C98DA3205C09}" type="datetimeFigureOut">
              <a:rPr lang="en-US" smtClean="0"/>
              <a:t>1/31/2019</a:t>
            </a:fld>
            <a:endParaRPr lang="en-US" smtClean="0"/>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B6F15528-21DE-4FAA-801E-634DDDAF4B2B}" type="slidenum">
              <a:rPr lang="it-IT" smtClean="0"/>
              <a:t>‹N›</a:t>
            </a:fld>
            <a:endParaRPr lang="it-IT"/>
          </a:p>
        </p:txBody>
      </p:sp>
    </p:spTree>
    <p:extLst>
      <p:ext uri="{BB962C8B-B14F-4D97-AF65-F5344CB8AC3E}">
        <p14:creationId xmlns:p14="http://schemas.microsoft.com/office/powerpoint/2010/main" val="2487126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9152467" cy="6858000"/>
            <a:chOff x="0" y="0"/>
            <a:chExt cx="9152467" cy="6858000"/>
          </a:xfrm>
        </p:grpSpPr>
        <p:pic>
          <p:nvPicPr>
            <p:cNvPr id="8" name="Picture 7" descr="S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 name="Rectangle 8"/>
            <p:cNvSpPr/>
            <p:nvPr/>
          </p:nvSpPr>
          <p:spPr>
            <a:xfrm>
              <a:off x="553888" y="542807"/>
              <a:ext cx="8039776" cy="5756392"/>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l="1" r="14240"/>
            <a:stretch/>
          </p:blipFill>
          <p:spPr>
            <a:xfrm>
              <a:off x="0" y="3128434"/>
              <a:ext cx="68580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l="1" r="14240"/>
            <a:stretch/>
          </p:blipFill>
          <p:spPr>
            <a:xfrm>
              <a:off x="8466667" y="3128434"/>
              <a:ext cx="685800" cy="606425"/>
            </a:xfrm>
            <a:prstGeom prst="rect">
              <a:avLst/>
            </a:prstGeom>
          </p:spPr>
        </p:pic>
      </p:grpSp>
      <p:sp>
        <p:nvSpPr>
          <p:cNvPr id="2" name="Title Placeholder 1"/>
          <p:cNvSpPr>
            <a:spLocks noGrp="1"/>
          </p:cNvSpPr>
          <p:nvPr>
            <p:ph type="title"/>
          </p:nvPr>
        </p:nvSpPr>
        <p:spPr>
          <a:xfrm>
            <a:off x="1176866" y="915337"/>
            <a:ext cx="6798734" cy="1303867"/>
          </a:xfrm>
          <a:prstGeom prst="rect">
            <a:avLst/>
          </a:prstGeom>
          <a:effectLst/>
        </p:spPr>
        <p:txBody>
          <a:bodyPr vert="horz" lIns="91440" tIns="45720" rIns="91440" bIns="45720" rtlCol="0" anchor="ctr">
            <a:normAutofit/>
          </a:bodyPr>
          <a:lstStyle/>
          <a:p>
            <a:r>
              <a:rPr lang="it-IT" smtClean="0"/>
              <a:t>Fare clic per modificare lo stile del titolo</a:t>
            </a:r>
            <a:endParaRPr lang="en-US" dirty="0"/>
          </a:p>
        </p:txBody>
      </p:sp>
      <p:sp>
        <p:nvSpPr>
          <p:cNvPr id="3" name="Text Placeholder 2"/>
          <p:cNvSpPr>
            <a:spLocks noGrp="1"/>
          </p:cNvSpPr>
          <p:nvPr>
            <p:ph type="body" idx="1"/>
          </p:nvPr>
        </p:nvSpPr>
        <p:spPr>
          <a:xfrm>
            <a:off x="1176865" y="2490135"/>
            <a:ext cx="6798736" cy="3444997"/>
          </a:xfrm>
          <a:prstGeom prst="rect">
            <a:avLst/>
          </a:prstGeom>
        </p:spPr>
        <p:txBody>
          <a:bodyPr vert="horz" lIns="91440" tIns="45720" rIns="91440" bIns="45720" rtlCol="0" anchor="t">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2"/>
          </p:nvPr>
        </p:nvSpPr>
        <p:spPr>
          <a:xfrm>
            <a:off x="6356670" y="5960533"/>
            <a:ext cx="1148283"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1D8BD707-D9CF-40AE-B4C6-C98DA3205C09}" type="datetimeFigureOut">
              <a:rPr lang="en-US" smtClean="0"/>
              <a:t>1/31/2019</a:t>
            </a:fld>
            <a:endParaRPr lang="en-US" smtClean="0"/>
          </a:p>
        </p:txBody>
      </p:sp>
      <p:sp>
        <p:nvSpPr>
          <p:cNvPr id="5" name="Footer Placeholder 4"/>
          <p:cNvSpPr>
            <a:spLocks noGrp="1"/>
          </p:cNvSpPr>
          <p:nvPr>
            <p:ph type="ftr" sz="quarter" idx="3"/>
          </p:nvPr>
        </p:nvSpPr>
        <p:spPr>
          <a:xfrm>
            <a:off x="1176865" y="5960533"/>
            <a:ext cx="5104667"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it-IT"/>
          </a:p>
        </p:txBody>
      </p:sp>
      <p:sp>
        <p:nvSpPr>
          <p:cNvPr id="6" name="Slide Number Placeholder 5"/>
          <p:cNvSpPr>
            <a:spLocks noGrp="1"/>
          </p:cNvSpPr>
          <p:nvPr>
            <p:ph type="sldNum" sz="quarter" idx="4"/>
          </p:nvPr>
        </p:nvSpPr>
        <p:spPr>
          <a:xfrm>
            <a:off x="7580091" y="5960533"/>
            <a:ext cx="39551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F15528-21DE-4FAA-801E-634DDDAF4B2B}" type="slidenum">
              <a:rPr lang="it-IT" smtClean="0"/>
              <a:t>‹N›</a:t>
            </a:fld>
            <a:endParaRPr lang="it-IT"/>
          </a:p>
        </p:txBody>
      </p:sp>
    </p:spTree>
    <p:extLst>
      <p:ext uri="{BB962C8B-B14F-4D97-AF65-F5344CB8AC3E}">
        <p14:creationId xmlns:p14="http://schemas.microsoft.com/office/powerpoint/2010/main" val="1489777531"/>
      </p:ext>
    </p:extLst>
  </p:cSld>
  <p:clrMap bg1="lt1" tx1="dk1" bg2="lt2" tx2="dk2" accent1="accent1" accent2="accent2" accent3="accent3" accent4="accent4" accent5="accent5" accent6="accent6" hlink="hlink" folHlink="folHlink"/>
  <p:sldLayoutIdLst>
    <p:sldLayoutId id="2147483827" r:id="rId1"/>
    <p:sldLayoutId id="2147483828" r:id="rId2"/>
    <p:sldLayoutId id="2147483829" r:id="rId3"/>
    <p:sldLayoutId id="2147483830" r:id="rId4"/>
    <p:sldLayoutId id="2147483831" r:id="rId5"/>
    <p:sldLayoutId id="2147483832" r:id="rId6"/>
    <p:sldLayoutId id="2147483833" r:id="rId7"/>
    <p:sldLayoutId id="2147483834" r:id="rId8"/>
    <p:sldLayoutId id="2147483835" r:id="rId9"/>
    <p:sldLayoutId id="2147483836" r:id="rId10"/>
    <p:sldLayoutId id="2147483837" r:id="rId11"/>
    <p:sldLayoutId id="2147483838" r:id="rId12"/>
    <p:sldLayoutId id="2147483839" r:id="rId13"/>
    <p:sldLayoutId id="2147483840" r:id="rId14"/>
    <p:sldLayoutId id="2147483841" r:id="rId15"/>
    <p:sldLayoutId id="2147483842" r:id="rId16"/>
    <p:sldLayoutId id="2147483843" r:id="rId17"/>
  </p:sldLayoutIdLst>
  <p:txStyles>
    <p:titleStyle>
      <a:lvl1pPr algn="ctr" defTabSz="457200" rtl="0" eaLnBrk="1" latinLnBrk="0" hangingPunct="1">
        <a:spcBef>
          <a:spcPct val="0"/>
        </a:spcBef>
        <a:buNone/>
        <a:defRPr sz="40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219200" y="609600"/>
            <a:ext cx="7214955" cy="1369187"/>
          </a:xfrm>
          <a:prstGeom prst="rect">
            <a:avLst/>
          </a:prstGeom>
        </p:spPr>
        <p:txBody>
          <a:bodyPr vert="horz" wrap="square" lIns="0" tIns="0" rIns="0" bIns="0" rtlCol="0">
            <a:noAutofit/>
          </a:bodyPr>
          <a:lstStyle/>
          <a:p>
            <a:pPr algn="ctr">
              <a:lnSpc>
                <a:spcPct val="100000"/>
              </a:lnSpc>
            </a:pPr>
            <a:r>
              <a:rPr sz="4400" spc="-45" dirty="0" smtClean="0">
                <a:latin typeface="Calibri"/>
                <a:cs typeface="Calibri"/>
              </a:rPr>
              <a:t>S</a:t>
            </a:r>
            <a:r>
              <a:rPr sz="4400" spc="-240" dirty="0" smtClean="0">
                <a:latin typeface="Calibri"/>
                <a:cs typeface="Calibri"/>
              </a:rPr>
              <a:t>T</a:t>
            </a:r>
            <a:r>
              <a:rPr sz="4400" spc="0" dirty="0" smtClean="0">
                <a:latin typeface="Calibri"/>
                <a:cs typeface="Calibri"/>
              </a:rPr>
              <a:t>ORIA</a:t>
            </a:r>
            <a:r>
              <a:rPr sz="4400" spc="-40" dirty="0" smtClean="0">
                <a:latin typeface="Calibri"/>
                <a:cs typeface="Calibri"/>
              </a:rPr>
              <a:t> </a:t>
            </a:r>
            <a:r>
              <a:rPr sz="4400" spc="0" dirty="0" smtClean="0">
                <a:latin typeface="Calibri"/>
                <a:cs typeface="Calibri"/>
              </a:rPr>
              <a:t>DELLA</a:t>
            </a:r>
            <a:r>
              <a:rPr sz="4400" spc="-5" dirty="0" smtClean="0">
                <a:latin typeface="Calibri"/>
                <a:cs typeface="Calibri"/>
              </a:rPr>
              <a:t> </a:t>
            </a:r>
            <a:r>
              <a:rPr sz="4400" spc="0" dirty="0" smtClean="0">
                <a:latin typeface="Calibri"/>
                <a:cs typeface="Calibri"/>
              </a:rPr>
              <a:t>SCUOLA E</a:t>
            </a:r>
            <a:r>
              <a:rPr sz="4400" spc="-5" dirty="0" smtClean="0">
                <a:latin typeface="Calibri"/>
                <a:cs typeface="Calibri"/>
              </a:rPr>
              <a:t> L</a:t>
            </a:r>
            <a:r>
              <a:rPr sz="4400" spc="0" dirty="0" smtClean="0">
                <a:latin typeface="Calibri"/>
                <a:cs typeface="Calibri"/>
              </a:rPr>
              <a:t>E</a:t>
            </a:r>
            <a:r>
              <a:rPr sz="4400" spc="5" dirty="0" smtClean="0">
                <a:latin typeface="Calibri"/>
                <a:cs typeface="Calibri"/>
              </a:rPr>
              <a:t> </a:t>
            </a:r>
            <a:r>
              <a:rPr sz="4400" spc="0" dirty="0" smtClean="0">
                <a:latin typeface="Calibri"/>
                <a:cs typeface="Calibri"/>
              </a:rPr>
              <a:t>SUE</a:t>
            </a:r>
            <a:endParaRPr sz="4400" dirty="0">
              <a:latin typeface="Calibri"/>
              <a:cs typeface="Calibri"/>
            </a:endParaRPr>
          </a:p>
          <a:p>
            <a:pPr marL="1270" algn="ctr">
              <a:lnSpc>
                <a:spcPct val="100000"/>
              </a:lnSpc>
            </a:pPr>
            <a:r>
              <a:rPr sz="4400" dirty="0" smtClean="0">
                <a:latin typeface="Calibri"/>
                <a:cs typeface="Calibri"/>
              </a:rPr>
              <a:t>NORM</a:t>
            </a:r>
            <a:r>
              <a:rPr sz="4400" spc="-715" dirty="0" smtClean="0">
                <a:latin typeface="Calibri"/>
                <a:cs typeface="Calibri"/>
              </a:rPr>
              <a:t>A</a:t>
            </a:r>
            <a:r>
              <a:rPr lang="it-IT" sz="4400" spc="-715" dirty="0" smtClean="0">
                <a:latin typeface="Calibri"/>
                <a:cs typeface="Calibri"/>
              </a:rPr>
              <a:t> </a:t>
            </a:r>
            <a:r>
              <a:rPr sz="4400" spc="0" dirty="0" smtClean="0">
                <a:latin typeface="Calibri"/>
                <a:cs typeface="Calibri"/>
              </a:rPr>
              <a:t>TIVE</a:t>
            </a:r>
            <a:endParaRPr sz="4400" dirty="0">
              <a:latin typeface="Calibri"/>
              <a:cs typeface="Calibri"/>
            </a:endParaRPr>
          </a:p>
        </p:txBody>
      </p:sp>
      <p:sp>
        <p:nvSpPr>
          <p:cNvPr id="3" name="object 3"/>
          <p:cNvSpPr txBox="1">
            <a:spLocks noGrp="1"/>
          </p:cNvSpPr>
          <p:nvPr>
            <p:ph idx="1"/>
          </p:nvPr>
        </p:nvSpPr>
        <p:spPr>
          <a:xfrm>
            <a:off x="990600" y="2971800"/>
            <a:ext cx="6944827" cy="2438400"/>
          </a:xfrm>
          <a:prstGeom prst="rect">
            <a:avLst/>
          </a:prstGeom>
        </p:spPr>
        <p:txBody>
          <a:bodyPr vert="horz" wrap="square" lIns="0" tIns="0" rIns="0" bIns="0" rtlCol="0">
            <a:noAutofit/>
          </a:bodyPr>
          <a:lstStyle/>
          <a:p>
            <a:pPr marL="2064385" marR="12700" indent="-2051685">
              <a:lnSpc>
                <a:spcPct val="100000"/>
              </a:lnSpc>
            </a:pPr>
            <a:r>
              <a:rPr lang="it-IT" sz="4400" b="1" i="1" dirty="0" smtClean="0">
                <a:solidFill>
                  <a:srgbClr val="878787"/>
                </a:solidFill>
                <a:latin typeface="Calibri"/>
                <a:cs typeface="Calibri"/>
              </a:rPr>
              <a:t>Dirigente Scolastico</a:t>
            </a:r>
          </a:p>
          <a:p>
            <a:pPr marL="2064385" marR="12700" indent="-2051685">
              <a:lnSpc>
                <a:spcPct val="100000"/>
              </a:lnSpc>
            </a:pPr>
            <a:r>
              <a:rPr lang="it-IT" sz="4400" b="1" i="1" dirty="0" smtClean="0">
                <a:solidFill>
                  <a:srgbClr val="878787"/>
                </a:solidFill>
                <a:latin typeface="Calibri"/>
                <a:cs typeface="Calibri"/>
              </a:rPr>
              <a:t>Prof. Giacomo Vitale</a:t>
            </a:r>
            <a:endParaRPr sz="4400" dirty="0">
              <a:latin typeface="Calibri"/>
              <a:cs typeface="Calibri"/>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914400" y="609600"/>
            <a:ext cx="7262495" cy="971042"/>
          </a:xfrm>
          <a:prstGeom prst="rect">
            <a:avLst/>
          </a:prstGeom>
        </p:spPr>
        <p:txBody>
          <a:bodyPr vert="horz" wrap="square" lIns="0" tIns="0" rIns="0" bIns="0" rtlCol="0">
            <a:noAutofit/>
          </a:bodyPr>
          <a:lstStyle/>
          <a:p>
            <a:pPr marL="1644650" marR="12700" indent="-1632585">
              <a:lnSpc>
                <a:spcPct val="100000"/>
              </a:lnSpc>
            </a:pPr>
            <a:r>
              <a:rPr lang="it-IT" sz="3200" b="1" spc="-5" dirty="0">
                <a:ln w="3175" cmpd="sng">
                  <a:noFill/>
                </a:ln>
                <a:solidFill>
                  <a:schemeClr val="tx1">
                    <a:lumMod val="85000"/>
                    <a:lumOff val="15000"/>
                  </a:schemeClr>
                </a:solidFill>
                <a:latin typeface="Calibri"/>
                <a:ea typeface="+mj-ea"/>
                <a:cs typeface="Calibri"/>
              </a:rPr>
              <a:t>I PRINCIPALI PROVVEDIMENTI LEGISLATIVI DEGLI ANNI ‘70 E ‘80</a:t>
            </a:r>
          </a:p>
        </p:txBody>
      </p:sp>
      <p:sp>
        <p:nvSpPr>
          <p:cNvPr id="3" name="object 3"/>
          <p:cNvSpPr txBox="1"/>
          <p:nvPr/>
        </p:nvSpPr>
        <p:spPr>
          <a:xfrm>
            <a:off x="609600" y="1828800"/>
            <a:ext cx="7696200" cy="3810000"/>
          </a:xfrm>
          <a:prstGeom prst="rect">
            <a:avLst/>
          </a:prstGeom>
        </p:spPr>
        <p:txBody>
          <a:bodyPr vert="horz" wrap="square" lIns="0" tIns="0" rIns="0" bIns="0" rtlCol="0">
            <a:noAutofit/>
          </a:bodyPr>
          <a:lstStyle/>
          <a:p>
            <a:pPr>
              <a:lnSpc>
                <a:spcPts val="550"/>
              </a:lnSpc>
              <a:spcBef>
                <a:spcPts val="1"/>
              </a:spcBef>
              <a:buFont typeface="Arial"/>
              <a:buChar char="•"/>
            </a:pPr>
            <a:endParaRPr sz="550" dirty="0"/>
          </a:p>
          <a:p>
            <a:pPr marL="355600" marR="12700" indent="-342900">
              <a:lnSpc>
                <a:spcPct val="80000"/>
              </a:lnSpc>
              <a:buFont typeface="Arial"/>
              <a:buChar char="•"/>
              <a:tabLst>
                <a:tab pos="354965" algn="l"/>
              </a:tabLst>
            </a:pPr>
            <a:r>
              <a:rPr lang="it-IT" sz="2400" dirty="0" smtClean="0">
                <a:latin typeface="Calibri"/>
                <a:cs typeface="Calibri"/>
              </a:rPr>
              <a:t>L</a:t>
            </a:r>
            <a:r>
              <a:rPr lang="it-IT" sz="2400" dirty="0">
                <a:latin typeface="Calibri"/>
                <a:cs typeface="Calibri"/>
              </a:rPr>
              <a:t>. 910/1969 --&gt; Riforma dell’esame di maturità: L ’ esame di maturità che conclude gli studi superiori dà accesso a tutti i percorsi universitari. </a:t>
            </a:r>
            <a:endParaRPr lang="it-IT" sz="2400" dirty="0" smtClean="0">
              <a:latin typeface="Calibri"/>
              <a:cs typeface="Calibri"/>
            </a:endParaRPr>
          </a:p>
          <a:p>
            <a:pPr marL="355600" marR="12700" indent="-342900">
              <a:lnSpc>
                <a:spcPct val="80000"/>
              </a:lnSpc>
              <a:buFont typeface="Arial"/>
              <a:buChar char="•"/>
              <a:tabLst>
                <a:tab pos="354965" algn="l"/>
              </a:tabLst>
            </a:pPr>
            <a:r>
              <a:rPr lang="it-IT" sz="2400" spc="-30" dirty="0">
                <a:latin typeface="Calibri"/>
                <a:cs typeface="Calibri"/>
              </a:rPr>
              <a:t>T</a:t>
            </a:r>
            <a:r>
              <a:rPr lang="it-IT" sz="2400" spc="-35" dirty="0">
                <a:latin typeface="Calibri"/>
                <a:cs typeface="Calibri"/>
              </a:rPr>
              <a:t>E</a:t>
            </a:r>
            <a:r>
              <a:rPr lang="it-IT" sz="2400" spc="-65" dirty="0">
                <a:latin typeface="Calibri"/>
                <a:cs typeface="Calibri"/>
              </a:rPr>
              <a:t>M</a:t>
            </a:r>
            <a:r>
              <a:rPr lang="it-IT" sz="2400" spc="-25" dirty="0">
                <a:latin typeface="Calibri"/>
                <a:cs typeface="Calibri"/>
              </a:rPr>
              <a:t>P</a:t>
            </a:r>
            <a:r>
              <a:rPr lang="it-IT" sz="2400" spc="-15" dirty="0">
                <a:latin typeface="Calibri"/>
                <a:cs typeface="Calibri"/>
              </a:rPr>
              <a:t>O</a:t>
            </a:r>
            <a:r>
              <a:rPr lang="it-IT" sz="2400" spc="5" dirty="0">
                <a:latin typeface="Calibri"/>
                <a:cs typeface="Calibri"/>
              </a:rPr>
              <a:t> </a:t>
            </a:r>
            <a:r>
              <a:rPr lang="it-IT" sz="2400" spc="-25" dirty="0">
                <a:latin typeface="Calibri"/>
                <a:cs typeface="Calibri"/>
              </a:rPr>
              <a:t>PI</a:t>
            </a:r>
            <a:r>
              <a:rPr lang="it-IT" sz="2400" spc="-35" dirty="0">
                <a:latin typeface="Calibri"/>
                <a:cs typeface="Calibri"/>
              </a:rPr>
              <a:t>E</a:t>
            </a:r>
            <a:r>
              <a:rPr lang="it-IT" sz="2400" spc="-30" dirty="0">
                <a:latin typeface="Calibri"/>
                <a:cs typeface="Calibri"/>
              </a:rPr>
              <a:t>N</a:t>
            </a:r>
            <a:r>
              <a:rPr lang="it-IT" sz="2400" spc="-15" dirty="0">
                <a:latin typeface="Calibri"/>
                <a:cs typeface="Calibri"/>
              </a:rPr>
              <a:t>O</a:t>
            </a:r>
            <a:r>
              <a:rPr lang="it-IT" sz="2400" dirty="0">
                <a:latin typeface="Calibri"/>
                <a:cs typeface="Calibri"/>
              </a:rPr>
              <a:t> -</a:t>
            </a:r>
            <a:r>
              <a:rPr lang="it-IT" sz="2400" spc="-15" dirty="0">
                <a:latin typeface="Calibri"/>
                <a:cs typeface="Calibri"/>
              </a:rPr>
              <a:t>3</a:t>
            </a:r>
            <a:r>
              <a:rPr lang="it-IT" sz="2400" spc="-55" dirty="0">
                <a:latin typeface="Calibri"/>
                <a:cs typeface="Calibri"/>
              </a:rPr>
              <a:t> </a:t>
            </a:r>
            <a:r>
              <a:rPr lang="it-IT" sz="2400" spc="-30" dirty="0">
                <a:latin typeface="Calibri"/>
                <a:cs typeface="Calibri"/>
              </a:rPr>
              <a:t>d</a:t>
            </a:r>
            <a:r>
              <a:rPr lang="it-IT" sz="2400" spc="-15" dirty="0">
                <a:latin typeface="Calibri"/>
                <a:cs typeface="Calibri"/>
              </a:rPr>
              <a:t>o</a:t>
            </a:r>
            <a:r>
              <a:rPr lang="it-IT" sz="2400" spc="-35" dirty="0">
                <a:latin typeface="Calibri"/>
                <a:cs typeface="Calibri"/>
              </a:rPr>
              <a:t>c</a:t>
            </a:r>
            <a:r>
              <a:rPr lang="it-IT" sz="2400" spc="-30" dirty="0">
                <a:latin typeface="Calibri"/>
                <a:cs typeface="Calibri"/>
              </a:rPr>
              <a:t>e</a:t>
            </a:r>
            <a:r>
              <a:rPr lang="it-IT" sz="2400" spc="-90" dirty="0">
                <a:latin typeface="Calibri"/>
                <a:cs typeface="Calibri"/>
              </a:rPr>
              <a:t>n</a:t>
            </a:r>
            <a:r>
              <a:rPr lang="it-IT" sz="2400" spc="-15" dirty="0">
                <a:latin typeface="Calibri"/>
                <a:cs typeface="Calibri"/>
              </a:rPr>
              <a:t>t</a:t>
            </a:r>
            <a:r>
              <a:rPr lang="it-IT" sz="2400" spc="-5" dirty="0">
                <a:latin typeface="Calibri"/>
                <a:cs typeface="Calibri"/>
              </a:rPr>
              <a:t>i</a:t>
            </a:r>
            <a:r>
              <a:rPr lang="it-IT" sz="2400" spc="5" dirty="0">
                <a:latin typeface="Calibri"/>
                <a:cs typeface="Calibri"/>
              </a:rPr>
              <a:t> </a:t>
            </a:r>
            <a:r>
              <a:rPr lang="it-IT" sz="2400" spc="-30" dirty="0">
                <a:latin typeface="Calibri"/>
                <a:cs typeface="Calibri"/>
              </a:rPr>
              <a:t>pe</a:t>
            </a:r>
            <a:r>
              <a:rPr lang="it-IT" sz="2400" spc="-10" dirty="0">
                <a:latin typeface="Calibri"/>
                <a:cs typeface="Calibri"/>
              </a:rPr>
              <a:t>r</a:t>
            </a:r>
            <a:r>
              <a:rPr lang="it-IT" sz="2400" spc="-5" dirty="0">
                <a:latin typeface="Calibri"/>
                <a:cs typeface="Calibri"/>
              </a:rPr>
              <a:t> </a:t>
            </a:r>
            <a:r>
              <a:rPr lang="it-IT" sz="2400" spc="-30" dirty="0">
                <a:latin typeface="Calibri"/>
                <a:cs typeface="Calibri"/>
              </a:rPr>
              <a:t>du</a:t>
            </a:r>
            <a:r>
              <a:rPr lang="it-IT" sz="2400" spc="-15" dirty="0">
                <a:latin typeface="Calibri"/>
                <a:cs typeface="Calibri"/>
              </a:rPr>
              <a:t>e</a:t>
            </a:r>
            <a:r>
              <a:rPr lang="it-IT" sz="2400" spc="-20" dirty="0">
                <a:latin typeface="Calibri"/>
                <a:cs typeface="Calibri"/>
              </a:rPr>
              <a:t> </a:t>
            </a:r>
            <a:r>
              <a:rPr lang="it-IT" sz="2400" spc="-30" dirty="0">
                <a:latin typeface="Calibri"/>
                <a:cs typeface="Calibri"/>
              </a:rPr>
              <a:t>c</a:t>
            </a:r>
            <a:r>
              <a:rPr lang="it-IT" sz="2400" spc="-15" dirty="0">
                <a:latin typeface="Calibri"/>
                <a:cs typeface="Calibri"/>
              </a:rPr>
              <a:t>l</a:t>
            </a:r>
            <a:r>
              <a:rPr lang="it-IT" sz="2400" spc="-25" dirty="0">
                <a:latin typeface="Calibri"/>
                <a:cs typeface="Calibri"/>
              </a:rPr>
              <a:t>a</a:t>
            </a:r>
            <a:r>
              <a:rPr lang="it-IT" sz="2400" spc="-20" dirty="0">
                <a:latin typeface="Calibri"/>
                <a:cs typeface="Calibri"/>
              </a:rPr>
              <a:t>ss</a:t>
            </a:r>
            <a:r>
              <a:rPr lang="it-IT" sz="2400" dirty="0">
                <a:latin typeface="Calibri"/>
                <a:cs typeface="Calibri"/>
              </a:rPr>
              <a:t>i-</a:t>
            </a:r>
            <a:r>
              <a:rPr lang="it-IT" sz="2400" spc="-25" dirty="0">
                <a:latin typeface="Calibri"/>
                <a:cs typeface="Calibri"/>
              </a:rPr>
              <a:t>V</a:t>
            </a:r>
            <a:r>
              <a:rPr lang="it-IT" sz="2400" spc="-15" dirty="0">
                <a:latin typeface="Calibri"/>
                <a:cs typeface="Calibri"/>
              </a:rPr>
              <a:t>i</a:t>
            </a:r>
            <a:r>
              <a:rPr lang="it-IT" sz="2400" spc="-30" dirty="0">
                <a:latin typeface="Calibri"/>
                <a:cs typeface="Calibri"/>
              </a:rPr>
              <a:t>en</a:t>
            </a:r>
            <a:r>
              <a:rPr lang="it-IT" sz="2400" spc="-15" dirty="0">
                <a:latin typeface="Calibri"/>
                <a:cs typeface="Calibri"/>
              </a:rPr>
              <a:t>e</a:t>
            </a:r>
            <a:r>
              <a:rPr lang="it-IT" sz="2400" spc="-45" dirty="0">
                <a:latin typeface="Calibri"/>
                <a:cs typeface="Calibri"/>
              </a:rPr>
              <a:t> </a:t>
            </a:r>
            <a:r>
              <a:rPr lang="it-IT" sz="2400" spc="-5" dirty="0">
                <a:latin typeface="Calibri"/>
                <a:cs typeface="Calibri"/>
              </a:rPr>
              <a:t>s</a:t>
            </a:r>
            <a:r>
              <a:rPr lang="it-IT" sz="2400" spc="-30" dirty="0">
                <a:latin typeface="Calibri"/>
                <a:cs typeface="Calibri"/>
              </a:rPr>
              <a:t>pe</a:t>
            </a:r>
            <a:r>
              <a:rPr lang="it-IT" sz="2400" spc="-25" dirty="0">
                <a:latin typeface="Calibri"/>
                <a:cs typeface="Calibri"/>
              </a:rPr>
              <a:t>r</a:t>
            </a:r>
            <a:r>
              <a:rPr lang="it-IT" sz="2400" spc="-15" dirty="0">
                <a:latin typeface="Calibri"/>
                <a:cs typeface="Calibri"/>
              </a:rPr>
              <a:t>i</a:t>
            </a:r>
            <a:r>
              <a:rPr lang="it-IT" sz="2400" spc="-35" dirty="0">
                <a:latin typeface="Calibri"/>
                <a:cs typeface="Calibri"/>
              </a:rPr>
              <a:t>m</a:t>
            </a:r>
            <a:r>
              <a:rPr lang="it-IT" sz="2400" spc="-25" dirty="0">
                <a:latin typeface="Calibri"/>
                <a:cs typeface="Calibri"/>
              </a:rPr>
              <a:t>e</a:t>
            </a:r>
            <a:r>
              <a:rPr lang="it-IT" sz="2400" spc="-90" dirty="0">
                <a:latin typeface="Calibri"/>
                <a:cs typeface="Calibri"/>
              </a:rPr>
              <a:t>n</a:t>
            </a:r>
            <a:r>
              <a:rPr lang="it-IT" sz="2400" spc="-75" dirty="0">
                <a:latin typeface="Calibri"/>
                <a:cs typeface="Calibri"/>
              </a:rPr>
              <a:t>tat</a:t>
            </a:r>
            <a:r>
              <a:rPr lang="it-IT" sz="2400" spc="-15" dirty="0">
                <a:latin typeface="Calibri"/>
                <a:cs typeface="Calibri"/>
              </a:rPr>
              <a:t>o</a:t>
            </a:r>
            <a:r>
              <a:rPr lang="it-IT" sz="2400" spc="10" dirty="0">
                <a:latin typeface="Calibri"/>
                <a:cs typeface="Calibri"/>
              </a:rPr>
              <a:t> </a:t>
            </a:r>
            <a:r>
              <a:rPr lang="it-IT" sz="2400" spc="-30" dirty="0">
                <a:latin typeface="Calibri"/>
                <a:cs typeface="Calibri"/>
              </a:rPr>
              <a:t>d</a:t>
            </a:r>
            <a:r>
              <a:rPr lang="it-IT" sz="2400" spc="-25" dirty="0">
                <a:latin typeface="Calibri"/>
                <a:cs typeface="Calibri"/>
              </a:rPr>
              <a:t>a</a:t>
            </a:r>
            <a:r>
              <a:rPr lang="it-IT" sz="2400" dirty="0">
                <a:latin typeface="Calibri"/>
                <a:cs typeface="Calibri"/>
              </a:rPr>
              <a:t>l</a:t>
            </a:r>
            <a:r>
              <a:rPr lang="it-IT" sz="2400" spc="-20" dirty="0">
                <a:latin typeface="Calibri"/>
                <a:cs typeface="Calibri"/>
              </a:rPr>
              <a:t> </a:t>
            </a:r>
            <a:r>
              <a:rPr lang="it-IT" sz="2400" spc="-25" dirty="0">
                <a:latin typeface="Calibri"/>
                <a:cs typeface="Calibri"/>
              </a:rPr>
              <a:t>197</a:t>
            </a:r>
            <a:r>
              <a:rPr lang="it-IT" sz="2400" spc="-15" dirty="0">
                <a:latin typeface="Calibri"/>
                <a:cs typeface="Calibri"/>
              </a:rPr>
              <a:t>1</a:t>
            </a:r>
            <a:r>
              <a:rPr lang="it-IT" sz="2400" spc="-50" dirty="0">
                <a:latin typeface="Calibri"/>
                <a:cs typeface="Calibri"/>
              </a:rPr>
              <a:t> </a:t>
            </a:r>
            <a:r>
              <a:rPr lang="it-IT" sz="2400" spc="-30" dirty="0">
                <a:latin typeface="Calibri"/>
                <a:cs typeface="Calibri"/>
              </a:rPr>
              <a:t>(</a:t>
            </a:r>
            <a:r>
              <a:rPr lang="it-IT" sz="2400" spc="-25" dirty="0">
                <a:latin typeface="Calibri"/>
                <a:cs typeface="Calibri"/>
              </a:rPr>
              <a:t>820</a:t>
            </a:r>
            <a:r>
              <a:rPr lang="it-IT" sz="2400" spc="-20" dirty="0">
                <a:latin typeface="Calibri"/>
                <a:cs typeface="Calibri"/>
              </a:rPr>
              <a:t>/</a:t>
            </a:r>
            <a:r>
              <a:rPr lang="it-IT" sz="2400" spc="-25" dirty="0">
                <a:latin typeface="Calibri"/>
                <a:cs typeface="Calibri"/>
              </a:rPr>
              <a:t>71</a:t>
            </a:r>
            <a:r>
              <a:rPr lang="it-IT" sz="2400" spc="-10" dirty="0">
                <a:latin typeface="Calibri"/>
                <a:cs typeface="Calibri"/>
              </a:rPr>
              <a:t>)</a:t>
            </a:r>
            <a:r>
              <a:rPr lang="it-IT" sz="2400" spc="-15" dirty="0">
                <a:latin typeface="Calibri"/>
                <a:cs typeface="Calibri"/>
              </a:rPr>
              <a:t> e</a:t>
            </a:r>
            <a:r>
              <a:rPr lang="it-IT" sz="2400" spc="-30" dirty="0">
                <a:latin typeface="Calibri"/>
                <a:cs typeface="Calibri"/>
              </a:rPr>
              <a:t> </a:t>
            </a:r>
            <a:r>
              <a:rPr lang="it-IT" sz="2400" dirty="0">
                <a:latin typeface="Calibri"/>
                <a:cs typeface="Calibri"/>
              </a:rPr>
              <a:t>i</a:t>
            </a:r>
            <a:r>
              <a:rPr lang="it-IT" sz="2400" spc="-55" dirty="0">
                <a:latin typeface="Calibri"/>
                <a:cs typeface="Calibri"/>
              </a:rPr>
              <a:t>s</a:t>
            </a:r>
            <a:r>
              <a:rPr lang="it-IT" sz="2400" spc="-30" dirty="0">
                <a:latin typeface="Calibri"/>
                <a:cs typeface="Calibri"/>
              </a:rPr>
              <a:t>t</a:t>
            </a:r>
            <a:r>
              <a:rPr lang="it-IT" sz="2400" spc="-20" dirty="0">
                <a:latin typeface="Calibri"/>
                <a:cs typeface="Calibri"/>
              </a:rPr>
              <a:t>i</a:t>
            </a:r>
            <a:r>
              <a:rPr lang="it-IT" sz="2400" spc="-40" dirty="0">
                <a:latin typeface="Calibri"/>
                <a:cs typeface="Calibri"/>
              </a:rPr>
              <a:t>t</a:t>
            </a:r>
            <a:r>
              <a:rPr lang="it-IT" sz="2400" spc="-30" dirty="0">
                <a:latin typeface="Calibri"/>
                <a:cs typeface="Calibri"/>
              </a:rPr>
              <a:t>uz</a:t>
            </a:r>
            <a:r>
              <a:rPr lang="it-IT" sz="2400" spc="-15" dirty="0">
                <a:latin typeface="Calibri"/>
                <a:cs typeface="Calibri"/>
              </a:rPr>
              <a:t>io</a:t>
            </a:r>
            <a:r>
              <a:rPr lang="it-IT" sz="2400" spc="-35" dirty="0">
                <a:latin typeface="Calibri"/>
                <a:cs typeface="Calibri"/>
              </a:rPr>
              <a:t>n</a:t>
            </a:r>
            <a:r>
              <a:rPr lang="it-IT" sz="2400" spc="-25" dirty="0">
                <a:latin typeface="Calibri"/>
                <a:cs typeface="Calibri"/>
              </a:rPr>
              <a:t>a</a:t>
            </a:r>
            <a:r>
              <a:rPr lang="it-IT" sz="2400" spc="-15" dirty="0">
                <a:latin typeface="Calibri"/>
                <a:cs typeface="Calibri"/>
              </a:rPr>
              <a:t>li</a:t>
            </a:r>
            <a:r>
              <a:rPr lang="it-IT" sz="2400" spc="-25" dirty="0">
                <a:latin typeface="Calibri"/>
                <a:cs typeface="Calibri"/>
              </a:rPr>
              <a:t>z</a:t>
            </a:r>
            <a:r>
              <a:rPr lang="it-IT" sz="2400" spc="-100" dirty="0">
                <a:latin typeface="Calibri"/>
                <a:cs typeface="Calibri"/>
              </a:rPr>
              <a:t>z</a:t>
            </a:r>
            <a:r>
              <a:rPr lang="it-IT" sz="2400" spc="-75" dirty="0">
                <a:latin typeface="Calibri"/>
                <a:cs typeface="Calibri"/>
              </a:rPr>
              <a:t>at</a:t>
            </a:r>
            <a:r>
              <a:rPr lang="it-IT" sz="2400" spc="-15" dirty="0">
                <a:latin typeface="Calibri"/>
                <a:cs typeface="Calibri"/>
              </a:rPr>
              <a:t>o</a:t>
            </a:r>
            <a:r>
              <a:rPr lang="it-IT" sz="2400" spc="45" dirty="0">
                <a:latin typeface="Calibri"/>
                <a:cs typeface="Calibri"/>
              </a:rPr>
              <a:t> </a:t>
            </a:r>
            <a:r>
              <a:rPr lang="it-IT" sz="2400" spc="-30" dirty="0">
                <a:latin typeface="Calibri"/>
                <a:cs typeface="Calibri"/>
              </a:rPr>
              <a:t>d</a:t>
            </a:r>
            <a:r>
              <a:rPr lang="it-IT" sz="2400" spc="-25" dirty="0">
                <a:latin typeface="Calibri"/>
                <a:cs typeface="Calibri"/>
              </a:rPr>
              <a:t>a</a:t>
            </a:r>
            <a:r>
              <a:rPr lang="it-IT" sz="2400" spc="-15" dirty="0">
                <a:latin typeface="Calibri"/>
                <a:cs typeface="Calibri"/>
              </a:rPr>
              <a:t>lla </a:t>
            </a:r>
            <a:r>
              <a:rPr lang="it-IT" sz="2400" spc="-30" dirty="0">
                <a:latin typeface="Calibri"/>
                <a:cs typeface="Calibri"/>
              </a:rPr>
              <a:t> </a:t>
            </a:r>
            <a:r>
              <a:rPr lang="it-IT" sz="2400" spc="-25" dirty="0">
                <a:latin typeface="Calibri"/>
                <a:cs typeface="Calibri"/>
              </a:rPr>
              <a:t>le</a:t>
            </a:r>
            <a:r>
              <a:rPr lang="it-IT" sz="2400" spc="5" dirty="0">
                <a:latin typeface="Calibri"/>
                <a:cs typeface="Calibri"/>
              </a:rPr>
              <a:t>g</a:t>
            </a:r>
            <a:r>
              <a:rPr lang="it-IT" sz="2400" spc="-90" dirty="0">
                <a:latin typeface="Calibri"/>
                <a:cs typeface="Calibri"/>
              </a:rPr>
              <a:t>g</a:t>
            </a:r>
            <a:r>
              <a:rPr lang="it-IT" sz="2400" spc="-15" dirty="0">
                <a:latin typeface="Calibri"/>
                <a:cs typeface="Calibri"/>
              </a:rPr>
              <a:t>e</a:t>
            </a:r>
            <a:r>
              <a:rPr lang="it-IT" sz="2400" spc="-5" dirty="0">
                <a:latin typeface="Calibri"/>
                <a:cs typeface="Calibri"/>
              </a:rPr>
              <a:t> </a:t>
            </a:r>
            <a:r>
              <a:rPr lang="it-IT" sz="2400" spc="-25" dirty="0">
                <a:latin typeface="Calibri"/>
                <a:cs typeface="Calibri"/>
              </a:rPr>
              <a:t>148</a:t>
            </a:r>
            <a:r>
              <a:rPr lang="it-IT" sz="2400" spc="-20" dirty="0">
                <a:latin typeface="Calibri"/>
                <a:cs typeface="Calibri"/>
              </a:rPr>
              <a:t>/</a:t>
            </a:r>
            <a:r>
              <a:rPr lang="it-IT" sz="2400" spc="-25" dirty="0">
                <a:latin typeface="Calibri"/>
                <a:cs typeface="Calibri"/>
              </a:rPr>
              <a:t>90</a:t>
            </a:r>
            <a:r>
              <a:rPr lang="it-IT" sz="2400" spc="-10" dirty="0">
                <a:latin typeface="Calibri"/>
                <a:cs typeface="Calibri"/>
              </a:rPr>
              <a:t>.</a:t>
            </a:r>
            <a:r>
              <a:rPr lang="it-IT" sz="2400" spc="-60" dirty="0">
                <a:latin typeface="Calibri"/>
                <a:cs typeface="Calibri"/>
              </a:rPr>
              <a:t> </a:t>
            </a:r>
            <a:r>
              <a:rPr lang="it-IT" sz="2400" spc="-25" dirty="0">
                <a:latin typeface="Calibri"/>
                <a:cs typeface="Calibri"/>
              </a:rPr>
              <a:t>V</a:t>
            </a:r>
            <a:r>
              <a:rPr lang="it-IT" sz="2400" spc="-15" dirty="0">
                <a:latin typeface="Calibri"/>
                <a:cs typeface="Calibri"/>
              </a:rPr>
              <a:t>i</a:t>
            </a:r>
            <a:r>
              <a:rPr lang="it-IT" sz="2400" spc="-30" dirty="0">
                <a:latin typeface="Calibri"/>
                <a:cs typeface="Calibri"/>
              </a:rPr>
              <a:t>en</a:t>
            </a:r>
            <a:r>
              <a:rPr lang="it-IT" sz="2400" spc="-15" dirty="0">
                <a:latin typeface="Calibri"/>
                <a:cs typeface="Calibri"/>
              </a:rPr>
              <a:t>e</a:t>
            </a:r>
            <a:r>
              <a:rPr lang="it-IT" sz="2400" spc="-30" dirty="0">
                <a:latin typeface="Calibri"/>
                <a:cs typeface="Calibri"/>
              </a:rPr>
              <a:t> </a:t>
            </a:r>
            <a:r>
              <a:rPr lang="it-IT" sz="2400" spc="-75" dirty="0">
                <a:latin typeface="Calibri"/>
                <a:cs typeface="Calibri"/>
              </a:rPr>
              <a:t>c</a:t>
            </a:r>
            <a:r>
              <a:rPr lang="it-IT" sz="2400" spc="-25" dirty="0">
                <a:latin typeface="Calibri"/>
                <a:cs typeface="Calibri"/>
              </a:rPr>
              <a:t>a</a:t>
            </a:r>
            <a:r>
              <a:rPr lang="it-IT" sz="2400" spc="-30" dirty="0">
                <a:latin typeface="Calibri"/>
                <a:cs typeface="Calibri"/>
              </a:rPr>
              <a:t>nce</a:t>
            </a:r>
            <a:r>
              <a:rPr lang="it-IT" sz="2400" spc="-15" dirty="0">
                <a:latin typeface="Calibri"/>
                <a:cs typeface="Calibri"/>
              </a:rPr>
              <a:t>ll</a:t>
            </a:r>
            <a:r>
              <a:rPr lang="it-IT" sz="2400" spc="-75" dirty="0">
                <a:latin typeface="Calibri"/>
                <a:cs typeface="Calibri"/>
              </a:rPr>
              <a:t>at</a:t>
            </a:r>
            <a:r>
              <a:rPr lang="it-IT" sz="2400" spc="-15" dirty="0">
                <a:latin typeface="Calibri"/>
                <a:cs typeface="Calibri"/>
              </a:rPr>
              <a:t>o </a:t>
            </a:r>
            <a:r>
              <a:rPr lang="it-IT" sz="2400" spc="-30" dirty="0">
                <a:latin typeface="Calibri"/>
                <a:cs typeface="Calibri"/>
              </a:rPr>
              <a:t>d</a:t>
            </a:r>
            <a:r>
              <a:rPr lang="it-IT" sz="2400" spc="-25" dirty="0">
                <a:latin typeface="Calibri"/>
                <a:cs typeface="Calibri"/>
              </a:rPr>
              <a:t>a</a:t>
            </a:r>
            <a:r>
              <a:rPr lang="it-IT" sz="2400" dirty="0">
                <a:latin typeface="Calibri"/>
                <a:cs typeface="Calibri"/>
              </a:rPr>
              <a:t>i</a:t>
            </a:r>
            <a:r>
              <a:rPr lang="it-IT" sz="2400" spc="-15" dirty="0">
                <a:latin typeface="Calibri"/>
                <a:cs typeface="Calibri"/>
              </a:rPr>
              <a:t> </a:t>
            </a:r>
            <a:r>
              <a:rPr lang="it-IT" sz="2400" spc="-30" dirty="0">
                <a:latin typeface="Calibri"/>
                <a:cs typeface="Calibri"/>
              </a:rPr>
              <a:t>p</a:t>
            </a:r>
            <a:r>
              <a:rPr lang="it-IT" sz="2400" spc="-95" dirty="0">
                <a:latin typeface="Calibri"/>
                <a:cs typeface="Calibri"/>
              </a:rPr>
              <a:t>r</a:t>
            </a:r>
            <a:r>
              <a:rPr lang="it-IT" sz="2400" spc="-35" dirty="0">
                <a:latin typeface="Calibri"/>
                <a:cs typeface="Calibri"/>
              </a:rPr>
              <a:t>o</a:t>
            </a:r>
            <a:r>
              <a:rPr lang="it-IT" sz="2400" spc="5" dirty="0">
                <a:latin typeface="Calibri"/>
                <a:cs typeface="Calibri"/>
              </a:rPr>
              <a:t>v</a:t>
            </a:r>
            <a:r>
              <a:rPr lang="it-IT" sz="2400" spc="-55" dirty="0">
                <a:latin typeface="Calibri"/>
                <a:cs typeface="Calibri"/>
              </a:rPr>
              <a:t>v</a:t>
            </a:r>
            <a:r>
              <a:rPr lang="it-IT" sz="2400" spc="-30" dirty="0">
                <a:latin typeface="Calibri"/>
                <a:cs typeface="Calibri"/>
              </a:rPr>
              <a:t>edim</a:t>
            </a:r>
            <a:r>
              <a:rPr lang="it-IT" sz="2400" spc="-40" dirty="0">
                <a:latin typeface="Calibri"/>
                <a:cs typeface="Calibri"/>
              </a:rPr>
              <a:t>e</a:t>
            </a:r>
            <a:r>
              <a:rPr lang="it-IT" sz="2400" spc="-80" dirty="0">
                <a:latin typeface="Calibri"/>
                <a:cs typeface="Calibri"/>
              </a:rPr>
              <a:t>n</a:t>
            </a:r>
            <a:r>
              <a:rPr lang="it-IT" sz="2400" spc="-30" dirty="0">
                <a:latin typeface="Calibri"/>
                <a:cs typeface="Calibri"/>
              </a:rPr>
              <a:t>t</a:t>
            </a:r>
            <a:r>
              <a:rPr lang="it-IT" sz="2400" dirty="0">
                <a:latin typeface="Calibri"/>
                <a:cs typeface="Calibri"/>
              </a:rPr>
              <a:t>i</a:t>
            </a:r>
            <a:r>
              <a:rPr lang="it-IT" sz="2400" spc="-45" dirty="0">
                <a:latin typeface="Calibri"/>
                <a:cs typeface="Calibri"/>
              </a:rPr>
              <a:t> </a:t>
            </a:r>
            <a:r>
              <a:rPr lang="it-IT" sz="2400" spc="-35" dirty="0">
                <a:latin typeface="Calibri"/>
                <a:cs typeface="Calibri"/>
              </a:rPr>
              <a:t>G</a:t>
            </a:r>
            <a:r>
              <a:rPr lang="it-IT" sz="2400" spc="-30" dirty="0">
                <a:latin typeface="Calibri"/>
                <a:cs typeface="Calibri"/>
              </a:rPr>
              <a:t>e</a:t>
            </a:r>
            <a:r>
              <a:rPr lang="it-IT" sz="2400" spc="-10" dirty="0">
                <a:latin typeface="Calibri"/>
                <a:cs typeface="Calibri"/>
              </a:rPr>
              <a:t>l</a:t>
            </a:r>
            <a:r>
              <a:rPr lang="it-IT" sz="2400" spc="-50" dirty="0">
                <a:latin typeface="Calibri"/>
                <a:cs typeface="Calibri"/>
              </a:rPr>
              <a:t>m</a:t>
            </a:r>
            <a:r>
              <a:rPr lang="it-IT" sz="2400" spc="-25" dirty="0">
                <a:latin typeface="Calibri"/>
                <a:cs typeface="Calibri"/>
              </a:rPr>
              <a:t>in</a:t>
            </a:r>
            <a:r>
              <a:rPr lang="it-IT" sz="2400" spc="-5" dirty="0">
                <a:latin typeface="Calibri"/>
                <a:cs typeface="Calibri"/>
              </a:rPr>
              <a:t>i</a:t>
            </a:r>
            <a:r>
              <a:rPr lang="it-IT" sz="2400" spc="15" dirty="0">
                <a:latin typeface="Calibri"/>
                <a:cs typeface="Calibri"/>
              </a:rPr>
              <a:t> </a:t>
            </a:r>
            <a:r>
              <a:rPr lang="it-IT" sz="2400" dirty="0">
                <a:latin typeface="Calibri"/>
                <a:cs typeface="Calibri"/>
              </a:rPr>
              <a:t>L</a:t>
            </a:r>
            <a:r>
              <a:rPr lang="it-IT" sz="2400" spc="-35" dirty="0">
                <a:latin typeface="Calibri"/>
                <a:cs typeface="Calibri"/>
              </a:rPr>
              <a:t>E</a:t>
            </a:r>
            <a:r>
              <a:rPr lang="it-IT" sz="2400" spc="-15" dirty="0">
                <a:latin typeface="Calibri"/>
                <a:cs typeface="Calibri"/>
              </a:rPr>
              <a:t>G</a:t>
            </a:r>
            <a:r>
              <a:rPr lang="it-IT" sz="2400" spc="-5" dirty="0">
                <a:latin typeface="Calibri"/>
                <a:cs typeface="Calibri"/>
              </a:rPr>
              <a:t>G</a:t>
            </a:r>
            <a:r>
              <a:rPr lang="it-IT" sz="2400" spc="-15" dirty="0">
                <a:latin typeface="Calibri"/>
                <a:cs typeface="Calibri"/>
              </a:rPr>
              <a:t>E</a:t>
            </a:r>
            <a:r>
              <a:rPr lang="it-IT" sz="2400" spc="-5" dirty="0">
                <a:latin typeface="Calibri"/>
                <a:cs typeface="Calibri"/>
              </a:rPr>
              <a:t>  </a:t>
            </a:r>
            <a:r>
              <a:rPr lang="it-IT" sz="2400" spc="-25" dirty="0">
                <a:latin typeface="Calibri"/>
                <a:cs typeface="Calibri"/>
              </a:rPr>
              <a:t>169</a:t>
            </a:r>
            <a:r>
              <a:rPr lang="it-IT" sz="2400" spc="-20" dirty="0">
                <a:latin typeface="Calibri"/>
                <a:cs typeface="Calibri"/>
              </a:rPr>
              <a:t>/</a:t>
            </a:r>
            <a:r>
              <a:rPr lang="it-IT" sz="2400" spc="-25" dirty="0">
                <a:latin typeface="Calibri"/>
                <a:cs typeface="Calibri"/>
              </a:rPr>
              <a:t>200</a:t>
            </a:r>
            <a:r>
              <a:rPr lang="it-IT" sz="2400" spc="-15" dirty="0">
                <a:latin typeface="Calibri"/>
                <a:cs typeface="Calibri"/>
              </a:rPr>
              <a:t>8</a:t>
            </a:r>
            <a:endParaRPr lang="it-IT" sz="2400" dirty="0">
              <a:latin typeface="Calibri"/>
              <a:cs typeface="Calibri"/>
            </a:endParaRPr>
          </a:p>
          <a:p>
            <a:pPr marL="355600" marR="12700" indent="-342900">
              <a:lnSpc>
                <a:spcPct val="80000"/>
              </a:lnSpc>
              <a:buFont typeface="Arial"/>
              <a:buChar char="•"/>
              <a:tabLst>
                <a:tab pos="354965" algn="l"/>
              </a:tabLst>
            </a:pPr>
            <a:r>
              <a:rPr lang="it-IT" sz="2400" dirty="0" smtClean="0">
                <a:latin typeface="Calibri"/>
                <a:cs typeface="Calibri"/>
              </a:rPr>
              <a:t>D.P.R</a:t>
            </a:r>
            <a:r>
              <a:rPr lang="it-IT" sz="2400" dirty="0">
                <a:latin typeface="Calibri"/>
                <a:cs typeface="Calibri"/>
              </a:rPr>
              <a:t>. 416/1974--&gt; Organi collegiali della scuola -partecipazione delle famiglie e degli studenti alla vita </a:t>
            </a:r>
            <a:r>
              <a:rPr lang="it-IT" sz="2400" dirty="0" smtClean="0">
                <a:latin typeface="Calibri"/>
                <a:cs typeface="Calibri"/>
              </a:rPr>
              <a:t>scolastica.</a:t>
            </a:r>
            <a:endParaRPr lang="it-IT" sz="2400" dirty="0">
              <a:latin typeface="Calibri"/>
              <a:cs typeface="Calibri"/>
            </a:endParaRPr>
          </a:p>
          <a:p>
            <a:pPr marL="355600" marR="438150" indent="-342900">
              <a:lnSpc>
                <a:spcPct val="80000"/>
              </a:lnSpc>
              <a:spcBef>
                <a:spcPts val="500"/>
              </a:spcBef>
              <a:buFont typeface="Arial"/>
              <a:buChar char="•"/>
              <a:tabLst>
                <a:tab pos="354965" algn="l"/>
              </a:tabLst>
            </a:pPr>
            <a:r>
              <a:rPr lang="it-IT" sz="2400" dirty="0">
                <a:latin typeface="Calibri"/>
                <a:cs typeface="Calibri"/>
              </a:rPr>
              <a:t>DPR 419/74: introduce le </a:t>
            </a:r>
            <a:r>
              <a:rPr lang="it-IT" sz="2400" dirty="0" smtClean="0">
                <a:latin typeface="Calibri"/>
                <a:cs typeface="Calibri"/>
              </a:rPr>
              <a:t>sperimentazioni</a:t>
            </a:r>
          </a:p>
          <a:p>
            <a:pPr marL="355600" marR="438150" indent="-342900">
              <a:lnSpc>
                <a:spcPct val="80000"/>
              </a:lnSpc>
              <a:spcBef>
                <a:spcPts val="500"/>
              </a:spcBef>
              <a:buFont typeface="Arial"/>
              <a:buChar char="•"/>
              <a:tabLst>
                <a:tab pos="354965" algn="l"/>
              </a:tabLst>
            </a:pPr>
            <a:endParaRPr lang="it-IT" sz="2400" dirty="0">
              <a:latin typeface="Calibri"/>
              <a:cs typeface="Calibri"/>
            </a:endParaRPr>
          </a:p>
          <a:p>
            <a:pPr marL="355600" indent="-342900">
              <a:lnSpc>
                <a:spcPct val="100000"/>
              </a:lnSpc>
              <a:buFont typeface="Arial"/>
              <a:buChar char="•"/>
              <a:tabLst>
                <a:tab pos="354965" algn="l"/>
              </a:tabLst>
            </a:pPr>
            <a:endParaRPr sz="2400" dirty="0">
              <a:latin typeface="Calibri"/>
              <a:cs typeface="Calibri"/>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533400" y="499533"/>
            <a:ext cx="7467600" cy="1295400"/>
          </a:xfrm>
          <a:prstGeom prst="rect">
            <a:avLst/>
          </a:prstGeom>
        </p:spPr>
        <p:txBody>
          <a:bodyPr vert="horz" wrap="square" lIns="0" tIns="0" rIns="0" bIns="0" rtlCol="0">
            <a:noAutofit/>
          </a:bodyPr>
          <a:lstStyle/>
          <a:p>
            <a:pPr marL="1644650" marR="12700" indent="-1632585"/>
            <a:r>
              <a:rPr lang="it-IT" sz="3200" b="1" spc="-5" dirty="0">
                <a:ln w="3175" cmpd="sng">
                  <a:noFill/>
                </a:ln>
                <a:solidFill>
                  <a:schemeClr val="tx1">
                    <a:lumMod val="85000"/>
                    <a:lumOff val="15000"/>
                  </a:schemeClr>
                </a:solidFill>
                <a:latin typeface="Calibri"/>
                <a:ea typeface="+mj-ea"/>
                <a:cs typeface="Calibri"/>
              </a:rPr>
              <a:t>I PRINCIPALI PROVVEDIMENTI LEGISLATIVI DEGLI ANNI ‘70 E ‘80</a:t>
            </a:r>
            <a:endParaRPr sz="3200" b="1" spc="-5" dirty="0">
              <a:ln w="3175" cmpd="sng">
                <a:noFill/>
              </a:ln>
              <a:solidFill>
                <a:schemeClr val="tx1">
                  <a:lumMod val="85000"/>
                  <a:lumOff val="15000"/>
                </a:schemeClr>
              </a:solidFill>
              <a:latin typeface="Calibri"/>
              <a:ea typeface="+mj-ea"/>
              <a:cs typeface="Calibri"/>
            </a:endParaRPr>
          </a:p>
        </p:txBody>
      </p:sp>
      <p:sp>
        <p:nvSpPr>
          <p:cNvPr id="3" name="object 3"/>
          <p:cNvSpPr txBox="1"/>
          <p:nvPr/>
        </p:nvSpPr>
        <p:spPr>
          <a:xfrm>
            <a:off x="342900" y="1828800"/>
            <a:ext cx="8305800" cy="4191000"/>
          </a:xfrm>
          <a:prstGeom prst="rect">
            <a:avLst/>
          </a:prstGeom>
        </p:spPr>
        <p:txBody>
          <a:bodyPr vert="horz" wrap="square" lIns="0" tIns="0" rIns="0" bIns="0" rtlCol="0">
            <a:noAutofit/>
          </a:bodyPr>
          <a:lstStyle/>
          <a:p>
            <a:pPr marL="355600" indent="-342900">
              <a:lnSpc>
                <a:spcPct val="100000"/>
              </a:lnSpc>
              <a:buFont typeface="Arial"/>
              <a:buChar char="•"/>
              <a:tabLst>
                <a:tab pos="354965" algn="l"/>
              </a:tabLst>
            </a:pPr>
            <a:r>
              <a:rPr sz="2400" dirty="0" smtClean="0">
                <a:latin typeface="Calibri"/>
                <a:cs typeface="Calibri"/>
              </a:rPr>
              <a:t>L.</a:t>
            </a:r>
            <a:r>
              <a:rPr sz="2400" spc="-25" dirty="0" smtClean="0">
                <a:latin typeface="Calibri"/>
                <a:cs typeface="Calibri"/>
              </a:rPr>
              <a:t> </a:t>
            </a:r>
            <a:r>
              <a:rPr sz="2400" spc="-30" dirty="0" smtClean="0">
                <a:latin typeface="Calibri"/>
                <a:cs typeface="Calibri"/>
              </a:rPr>
              <a:t>517</a:t>
            </a:r>
            <a:r>
              <a:rPr sz="2400" spc="-20" dirty="0" smtClean="0">
                <a:latin typeface="Calibri"/>
                <a:cs typeface="Calibri"/>
              </a:rPr>
              <a:t>/</a:t>
            </a:r>
            <a:r>
              <a:rPr sz="2400" spc="-30" dirty="0" smtClean="0">
                <a:latin typeface="Calibri"/>
                <a:cs typeface="Calibri"/>
              </a:rPr>
              <a:t>19</a:t>
            </a:r>
            <a:r>
              <a:rPr sz="2400" spc="-25" dirty="0" smtClean="0">
                <a:latin typeface="Calibri"/>
                <a:cs typeface="Calibri"/>
              </a:rPr>
              <a:t>7</a:t>
            </a:r>
            <a:r>
              <a:rPr sz="2400" spc="-30" dirty="0" smtClean="0">
                <a:latin typeface="Calibri"/>
                <a:cs typeface="Calibri"/>
              </a:rPr>
              <a:t>7</a:t>
            </a:r>
            <a:r>
              <a:rPr sz="2400" spc="-10" dirty="0" smtClean="0">
                <a:latin typeface="Calibri"/>
                <a:cs typeface="Calibri"/>
              </a:rPr>
              <a:t>:</a:t>
            </a:r>
            <a:r>
              <a:rPr sz="2400" spc="-75" dirty="0" smtClean="0">
                <a:latin typeface="Calibri"/>
                <a:cs typeface="Calibri"/>
              </a:rPr>
              <a:t> </a:t>
            </a:r>
            <a:r>
              <a:rPr sz="2400" i="1" spc="-30" dirty="0" smtClean="0">
                <a:latin typeface="Calibri"/>
                <a:cs typeface="Calibri"/>
              </a:rPr>
              <a:t>No</a:t>
            </a:r>
            <a:r>
              <a:rPr sz="2400" i="1" spc="-25" dirty="0" smtClean="0">
                <a:latin typeface="Calibri"/>
                <a:cs typeface="Calibri"/>
              </a:rPr>
              <a:t>r</a:t>
            </a:r>
            <a:r>
              <a:rPr sz="2400" i="1" spc="-35" dirty="0" smtClean="0">
                <a:latin typeface="Calibri"/>
                <a:cs typeface="Calibri"/>
              </a:rPr>
              <a:t>m</a:t>
            </a:r>
            <a:r>
              <a:rPr sz="2400" i="1" spc="-15" dirty="0" smtClean="0">
                <a:latin typeface="Calibri"/>
                <a:cs typeface="Calibri"/>
              </a:rPr>
              <a:t>e</a:t>
            </a:r>
            <a:r>
              <a:rPr sz="2400" i="1" spc="-60" dirty="0" smtClean="0">
                <a:latin typeface="Calibri"/>
                <a:cs typeface="Calibri"/>
              </a:rPr>
              <a:t> </a:t>
            </a:r>
            <a:r>
              <a:rPr sz="2400" i="1" spc="-15" dirty="0" smtClean="0">
                <a:latin typeface="Calibri"/>
                <a:cs typeface="Calibri"/>
              </a:rPr>
              <a:t>sul</a:t>
            </a:r>
            <a:r>
              <a:rPr sz="2400" i="1" spc="-5" dirty="0" smtClean="0">
                <a:latin typeface="Calibri"/>
                <a:cs typeface="Calibri"/>
              </a:rPr>
              <a:t>l</a:t>
            </a:r>
            <a:r>
              <a:rPr sz="2400" i="1" spc="0" dirty="0" smtClean="0">
                <a:latin typeface="Calibri"/>
                <a:cs typeface="Calibri"/>
              </a:rPr>
              <a:t>a</a:t>
            </a:r>
            <a:r>
              <a:rPr sz="2400" i="1" spc="-35" dirty="0" smtClean="0">
                <a:latin typeface="Calibri"/>
                <a:cs typeface="Calibri"/>
              </a:rPr>
              <a:t> </a:t>
            </a:r>
            <a:r>
              <a:rPr sz="2400" i="1" spc="-20" dirty="0" smtClean="0">
                <a:latin typeface="Calibri"/>
                <a:cs typeface="Calibri"/>
              </a:rPr>
              <a:t>v</a:t>
            </a:r>
            <a:r>
              <a:rPr sz="2400" i="1" spc="-30" dirty="0" smtClean="0">
                <a:latin typeface="Calibri"/>
                <a:cs typeface="Calibri"/>
              </a:rPr>
              <a:t>a</a:t>
            </a:r>
            <a:r>
              <a:rPr sz="2400" i="1" spc="-15" dirty="0" smtClean="0">
                <a:latin typeface="Calibri"/>
                <a:cs typeface="Calibri"/>
              </a:rPr>
              <a:t>l</a:t>
            </a:r>
            <a:r>
              <a:rPr sz="2400" i="1" spc="-30" dirty="0" smtClean="0">
                <a:latin typeface="Calibri"/>
                <a:cs typeface="Calibri"/>
              </a:rPr>
              <a:t>u</a:t>
            </a:r>
            <a:r>
              <a:rPr sz="2400" i="1" spc="-90" dirty="0" smtClean="0">
                <a:latin typeface="Calibri"/>
                <a:cs typeface="Calibri"/>
              </a:rPr>
              <a:t>t</a:t>
            </a:r>
            <a:r>
              <a:rPr sz="2400" i="1" spc="-15" dirty="0" smtClean="0">
                <a:latin typeface="Calibri"/>
                <a:cs typeface="Calibri"/>
              </a:rPr>
              <a:t>azi</a:t>
            </a:r>
            <a:r>
              <a:rPr sz="2400" i="1" spc="-30" dirty="0" smtClean="0">
                <a:latin typeface="Calibri"/>
                <a:cs typeface="Calibri"/>
              </a:rPr>
              <a:t>on</a:t>
            </a:r>
            <a:r>
              <a:rPr sz="2400" i="1" spc="-15" dirty="0" smtClean="0">
                <a:latin typeface="Calibri"/>
                <a:cs typeface="Calibri"/>
              </a:rPr>
              <a:t>e</a:t>
            </a:r>
            <a:r>
              <a:rPr sz="2400" i="1" spc="-50" dirty="0" smtClean="0">
                <a:latin typeface="Calibri"/>
                <a:cs typeface="Calibri"/>
              </a:rPr>
              <a:t> </a:t>
            </a:r>
            <a:r>
              <a:rPr sz="2400" i="1" spc="-15" dirty="0" smtClean="0">
                <a:latin typeface="Calibri"/>
                <a:cs typeface="Calibri"/>
              </a:rPr>
              <a:t>e</a:t>
            </a:r>
            <a:r>
              <a:rPr sz="2400" i="1" spc="-25" dirty="0" smtClean="0">
                <a:latin typeface="Calibri"/>
                <a:cs typeface="Calibri"/>
              </a:rPr>
              <a:t> </a:t>
            </a:r>
            <a:r>
              <a:rPr sz="2400" i="1" spc="-15" dirty="0" smtClean="0">
                <a:latin typeface="Calibri"/>
                <a:cs typeface="Calibri"/>
              </a:rPr>
              <a:t>sul</a:t>
            </a:r>
            <a:r>
              <a:rPr sz="2400" i="1" spc="-5" dirty="0" smtClean="0">
                <a:latin typeface="Calibri"/>
                <a:cs typeface="Calibri"/>
              </a:rPr>
              <a:t>l</a:t>
            </a:r>
            <a:r>
              <a:rPr sz="2400" i="1" spc="-310" dirty="0" smtClean="0">
                <a:latin typeface="Calibri"/>
                <a:cs typeface="Calibri"/>
              </a:rPr>
              <a:t>’</a:t>
            </a:r>
            <a:r>
              <a:rPr sz="2400" i="1" spc="-15" dirty="0" smtClean="0">
                <a:latin typeface="Calibri"/>
                <a:cs typeface="Calibri"/>
              </a:rPr>
              <a:t>abo</a:t>
            </a:r>
            <a:r>
              <a:rPr sz="2400" i="1" spc="-10" dirty="0" smtClean="0">
                <a:latin typeface="Calibri"/>
                <a:cs typeface="Calibri"/>
              </a:rPr>
              <a:t>l</a:t>
            </a:r>
            <a:r>
              <a:rPr sz="2400" i="1" spc="-15" dirty="0" smtClean="0">
                <a:latin typeface="Calibri"/>
                <a:cs typeface="Calibri"/>
              </a:rPr>
              <a:t>i</a:t>
            </a:r>
            <a:r>
              <a:rPr sz="2400" i="1" spc="-30" dirty="0" smtClean="0">
                <a:latin typeface="Calibri"/>
                <a:cs typeface="Calibri"/>
              </a:rPr>
              <a:t>z</a:t>
            </a:r>
            <a:r>
              <a:rPr sz="2400" i="1" spc="-15" dirty="0" smtClean="0">
                <a:latin typeface="Calibri"/>
                <a:cs typeface="Calibri"/>
              </a:rPr>
              <a:t>i</a:t>
            </a:r>
            <a:r>
              <a:rPr sz="2400" i="1" spc="-30" dirty="0" smtClean="0">
                <a:latin typeface="Calibri"/>
                <a:cs typeface="Calibri"/>
              </a:rPr>
              <a:t>o</a:t>
            </a:r>
            <a:r>
              <a:rPr sz="2400" i="1" spc="-45" dirty="0" smtClean="0">
                <a:latin typeface="Calibri"/>
                <a:cs typeface="Calibri"/>
              </a:rPr>
              <a:t>n</a:t>
            </a:r>
            <a:r>
              <a:rPr sz="2400" i="1" spc="-15" dirty="0" smtClean="0">
                <a:latin typeface="Calibri"/>
                <a:cs typeface="Calibri"/>
              </a:rPr>
              <a:t>e</a:t>
            </a:r>
            <a:r>
              <a:rPr sz="2400" i="1" spc="-75" dirty="0" smtClean="0">
                <a:latin typeface="Calibri"/>
                <a:cs typeface="Calibri"/>
              </a:rPr>
              <a:t> </a:t>
            </a:r>
            <a:r>
              <a:rPr sz="2400" i="1" spc="-30" dirty="0" smtClean="0">
                <a:latin typeface="Calibri"/>
                <a:cs typeface="Calibri"/>
              </a:rPr>
              <a:t>d</a:t>
            </a:r>
            <a:r>
              <a:rPr sz="2400" i="1" spc="-45" dirty="0" smtClean="0">
                <a:latin typeface="Calibri"/>
                <a:cs typeface="Calibri"/>
              </a:rPr>
              <a:t>e</a:t>
            </a:r>
            <a:r>
              <a:rPr sz="2400" i="1" spc="-5" dirty="0" smtClean="0">
                <a:latin typeface="Calibri"/>
                <a:cs typeface="Calibri"/>
              </a:rPr>
              <a:t>gl</a:t>
            </a:r>
            <a:r>
              <a:rPr sz="2400" i="1" spc="0" dirty="0" smtClean="0">
                <a:latin typeface="Calibri"/>
                <a:cs typeface="Calibri"/>
              </a:rPr>
              <a:t>i</a:t>
            </a:r>
            <a:r>
              <a:rPr sz="2400" i="1" spc="-30" dirty="0" smtClean="0">
                <a:latin typeface="Calibri"/>
                <a:cs typeface="Calibri"/>
              </a:rPr>
              <a:t> </a:t>
            </a:r>
            <a:r>
              <a:rPr sz="2400" i="1" spc="-45" dirty="0" err="1" smtClean="0">
                <a:latin typeface="Calibri"/>
                <a:cs typeface="Calibri"/>
              </a:rPr>
              <a:t>e</a:t>
            </a:r>
            <a:r>
              <a:rPr sz="2400" i="1" spc="-30" dirty="0" err="1" smtClean="0">
                <a:latin typeface="Calibri"/>
                <a:cs typeface="Calibri"/>
              </a:rPr>
              <a:t>sa</a:t>
            </a:r>
            <a:r>
              <a:rPr sz="2400" i="1" spc="-35" dirty="0" err="1" smtClean="0">
                <a:latin typeface="Calibri"/>
                <a:cs typeface="Calibri"/>
              </a:rPr>
              <a:t>m</a:t>
            </a:r>
            <a:r>
              <a:rPr sz="2400" i="1" spc="0" dirty="0" err="1" smtClean="0">
                <a:latin typeface="Calibri"/>
                <a:cs typeface="Calibri"/>
              </a:rPr>
              <a:t>i</a:t>
            </a:r>
            <a:r>
              <a:rPr sz="2400" i="1" spc="-45" dirty="0" smtClean="0">
                <a:latin typeface="Calibri"/>
                <a:cs typeface="Calibri"/>
              </a:rPr>
              <a:t> </a:t>
            </a:r>
            <a:r>
              <a:rPr sz="2400" i="1" spc="-5" dirty="0" smtClean="0">
                <a:latin typeface="Calibri"/>
                <a:cs typeface="Calibri"/>
              </a:rPr>
              <a:t>d</a:t>
            </a:r>
            <a:r>
              <a:rPr lang="it-IT" sz="2400" dirty="0" smtClean="0">
                <a:latin typeface="Calibri"/>
                <a:cs typeface="Calibri"/>
              </a:rPr>
              <a:t>i </a:t>
            </a:r>
            <a:r>
              <a:rPr sz="2400" i="1" spc="-20" dirty="0" err="1" smtClean="0">
                <a:latin typeface="Calibri"/>
                <a:cs typeface="Calibri"/>
              </a:rPr>
              <a:t>r</a:t>
            </a:r>
            <a:r>
              <a:rPr sz="2400" i="1" spc="-15" dirty="0" err="1" smtClean="0">
                <a:latin typeface="Calibri"/>
                <a:cs typeface="Calibri"/>
              </a:rPr>
              <a:t>i</a:t>
            </a:r>
            <a:r>
              <a:rPr sz="2400" i="1" spc="-30" dirty="0" err="1" smtClean="0">
                <a:latin typeface="Calibri"/>
                <a:cs typeface="Calibri"/>
              </a:rPr>
              <a:t>pa</a:t>
            </a:r>
            <a:r>
              <a:rPr sz="2400" i="1" spc="-20" dirty="0" err="1" smtClean="0">
                <a:latin typeface="Calibri"/>
                <a:cs typeface="Calibri"/>
              </a:rPr>
              <a:t>r</a:t>
            </a:r>
            <a:r>
              <a:rPr sz="2400" i="1" spc="-30" dirty="0" err="1" smtClean="0">
                <a:latin typeface="Calibri"/>
                <a:cs typeface="Calibri"/>
              </a:rPr>
              <a:t>az</a:t>
            </a:r>
            <a:r>
              <a:rPr sz="2400" i="1" spc="-15" dirty="0" err="1" smtClean="0">
                <a:latin typeface="Calibri"/>
                <a:cs typeface="Calibri"/>
              </a:rPr>
              <a:t>i</a:t>
            </a:r>
            <a:r>
              <a:rPr sz="2400" i="1" spc="-30" dirty="0" err="1" smtClean="0">
                <a:latin typeface="Calibri"/>
                <a:cs typeface="Calibri"/>
              </a:rPr>
              <a:t>on</a:t>
            </a:r>
            <a:r>
              <a:rPr sz="2400" i="1" spc="-45" dirty="0" err="1" smtClean="0">
                <a:latin typeface="Calibri"/>
                <a:cs typeface="Calibri"/>
              </a:rPr>
              <a:t>e</a:t>
            </a:r>
            <a:r>
              <a:rPr sz="2400" i="1" spc="-25" dirty="0" smtClean="0">
                <a:latin typeface="Calibri"/>
                <a:cs typeface="Calibri"/>
              </a:rPr>
              <a:t>....</a:t>
            </a:r>
            <a:r>
              <a:rPr sz="2400" spc="-75" dirty="0" err="1" smtClean="0">
                <a:latin typeface="Calibri"/>
                <a:cs typeface="Calibri"/>
              </a:rPr>
              <a:t>c</a:t>
            </a:r>
            <a:r>
              <a:rPr sz="2400" spc="-25" dirty="0" err="1" smtClean="0">
                <a:latin typeface="Calibri"/>
                <a:cs typeface="Calibri"/>
              </a:rPr>
              <a:t>a</a:t>
            </a:r>
            <a:r>
              <a:rPr sz="2400" spc="-30" dirty="0" err="1" smtClean="0">
                <a:latin typeface="Calibri"/>
                <a:cs typeface="Calibri"/>
              </a:rPr>
              <a:t>nce</a:t>
            </a:r>
            <a:r>
              <a:rPr sz="2400" spc="-15" dirty="0" err="1" smtClean="0">
                <a:latin typeface="Calibri"/>
                <a:cs typeface="Calibri"/>
              </a:rPr>
              <a:t>ll</a:t>
            </a:r>
            <a:r>
              <a:rPr sz="2400" spc="-25" dirty="0" err="1" smtClean="0">
                <a:latin typeface="Calibri"/>
                <a:cs typeface="Calibri"/>
              </a:rPr>
              <a:t>a</a:t>
            </a:r>
            <a:r>
              <a:rPr sz="2400" spc="-10" dirty="0" smtClean="0">
                <a:latin typeface="Calibri"/>
                <a:cs typeface="Calibri"/>
              </a:rPr>
              <a:t>: </a:t>
            </a:r>
            <a:r>
              <a:rPr sz="2400" spc="-30" dirty="0" err="1" smtClean="0">
                <a:latin typeface="Calibri"/>
                <a:cs typeface="Calibri"/>
              </a:rPr>
              <a:t>g</a:t>
            </a:r>
            <a:r>
              <a:rPr sz="2400" spc="-15" dirty="0" err="1" smtClean="0">
                <a:latin typeface="Calibri"/>
                <a:cs typeface="Calibri"/>
              </a:rPr>
              <a:t>l</a:t>
            </a:r>
            <a:r>
              <a:rPr sz="2400" spc="0" dirty="0" err="1" smtClean="0">
                <a:latin typeface="Calibri"/>
                <a:cs typeface="Calibri"/>
              </a:rPr>
              <a:t>i</a:t>
            </a:r>
            <a:r>
              <a:rPr sz="2400" spc="-15" dirty="0" smtClean="0">
                <a:latin typeface="Calibri"/>
                <a:cs typeface="Calibri"/>
              </a:rPr>
              <a:t> </a:t>
            </a:r>
            <a:r>
              <a:rPr sz="2400" spc="-35" dirty="0" smtClean="0">
                <a:latin typeface="Calibri"/>
                <a:cs typeface="Calibri"/>
              </a:rPr>
              <a:t>e</a:t>
            </a:r>
            <a:r>
              <a:rPr sz="2400" spc="-20" dirty="0" smtClean="0">
                <a:latin typeface="Calibri"/>
                <a:cs typeface="Calibri"/>
              </a:rPr>
              <a:t>sa</a:t>
            </a:r>
            <a:r>
              <a:rPr sz="2400" spc="-35" dirty="0" smtClean="0">
                <a:latin typeface="Calibri"/>
                <a:cs typeface="Calibri"/>
              </a:rPr>
              <a:t>m</a:t>
            </a:r>
            <a:r>
              <a:rPr sz="2400" spc="0" dirty="0" smtClean="0">
                <a:latin typeface="Calibri"/>
                <a:cs typeface="Calibri"/>
              </a:rPr>
              <a:t>i</a:t>
            </a:r>
            <a:r>
              <a:rPr sz="2400" spc="-20" dirty="0" smtClean="0">
                <a:latin typeface="Calibri"/>
                <a:cs typeface="Calibri"/>
              </a:rPr>
              <a:t> </a:t>
            </a:r>
            <a:r>
              <a:rPr sz="2400" spc="-30" dirty="0" smtClean="0">
                <a:latin typeface="Calibri"/>
                <a:cs typeface="Calibri"/>
              </a:rPr>
              <a:t>d</a:t>
            </a:r>
            <a:r>
              <a:rPr sz="2400" spc="-5" dirty="0" smtClean="0">
                <a:latin typeface="Calibri"/>
                <a:cs typeface="Calibri"/>
              </a:rPr>
              <a:t>i</a:t>
            </a:r>
            <a:r>
              <a:rPr sz="2400" spc="-10" dirty="0" smtClean="0">
                <a:latin typeface="Calibri"/>
                <a:cs typeface="Calibri"/>
              </a:rPr>
              <a:t> </a:t>
            </a:r>
            <a:r>
              <a:rPr sz="2400" spc="-25" dirty="0" smtClean="0">
                <a:latin typeface="Calibri"/>
                <a:cs typeface="Calibri"/>
              </a:rPr>
              <a:t>r</a:t>
            </a:r>
            <a:r>
              <a:rPr sz="2400" spc="-15" dirty="0" smtClean="0">
                <a:latin typeface="Calibri"/>
                <a:cs typeface="Calibri"/>
              </a:rPr>
              <a:t>i</a:t>
            </a:r>
            <a:r>
              <a:rPr sz="2400" spc="-30" dirty="0" smtClean="0">
                <a:latin typeface="Calibri"/>
                <a:cs typeface="Calibri"/>
              </a:rPr>
              <a:t>p</a:t>
            </a:r>
            <a:r>
              <a:rPr sz="2400" spc="-25" dirty="0" smtClean="0">
                <a:latin typeface="Calibri"/>
                <a:cs typeface="Calibri"/>
              </a:rPr>
              <a:t>a</a:t>
            </a:r>
            <a:r>
              <a:rPr sz="2400" spc="-105" dirty="0" smtClean="0">
                <a:latin typeface="Calibri"/>
                <a:cs typeface="Calibri"/>
              </a:rPr>
              <a:t>r</a:t>
            </a:r>
            <a:r>
              <a:rPr sz="2400" spc="-25" dirty="0" smtClean="0">
                <a:latin typeface="Calibri"/>
                <a:cs typeface="Calibri"/>
              </a:rPr>
              <a:t>a</a:t>
            </a:r>
            <a:r>
              <a:rPr sz="2400" spc="-30" dirty="0" smtClean="0">
                <a:latin typeface="Calibri"/>
                <a:cs typeface="Calibri"/>
              </a:rPr>
              <a:t>z</a:t>
            </a:r>
            <a:r>
              <a:rPr sz="2400" spc="-15" dirty="0" smtClean="0">
                <a:latin typeface="Calibri"/>
                <a:cs typeface="Calibri"/>
              </a:rPr>
              <a:t>io</a:t>
            </a:r>
            <a:r>
              <a:rPr sz="2400" spc="-35" dirty="0" smtClean="0">
                <a:latin typeface="Calibri"/>
                <a:cs typeface="Calibri"/>
              </a:rPr>
              <a:t>n</a:t>
            </a:r>
            <a:r>
              <a:rPr sz="2400" spc="-30" dirty="0" smtClean="0">
                <a:latin typeface="Calibri"/>
                <a:cs typeface="Calibri"/>
              </a:rPr>
              <a:t>e</a:t>
            </a:r>
            <a:r>
              <a:rPr sz="2400" spc="-10" dirty="0" smtClean="0">
                <a:latin typeface="Calibri"/>
                <a:cs typeface="Calibri"/>
              </a:rPr>
              <a:t>,</a:t>
            </a:r>
            <a:r>
              <a:rPr sz="2400" spc="-25" dirty="0" smtClean="0">
                <a:latin typeface="Calibri"/>
                <a:cs typeface="Calibri"/>
              </a:rPr>
              <a:t> </a:t>
            </a:r>
            <a:r>
              <a:rPr sz="2400" spc="-30" dirty="0" smtClean="0">
                <a:latin typeface="Calibri"/>
                <a:cs typeface="Calibri"/>
              </a:rPr>
              <a:t>d</a:t>
            </a:r>
            <a:r>
              <a:rPr sz="2400" spc="-5" dirty="0" smtClean="0">
                <a:latin typeface="Calibri"/>
                <a:cs typeface="Calibri"/>
              </a:rPr>
              <a:t>i</a:t>
            </a:r>
            <a:r>
              <a:rPr sz="2400" spc="-10" dirty="0" smtClean="0">
                <a:latin typeface="Calibri"/>
                <a:cs typeface="Calibri"/>
              </a:rPr>
              <a:t> </a:t>
            </a:r>
            <a:r>
              <a:rPr sz="2400" spc="-20" dirty="0" smtClean="0">
                <a:latin typeface="Calibri"/>
                <a:cs typeface="Calibri"/>
              </a:rPr>
              <a:t>s</a:t>
            </a:r>
            <a:r>
              <a:rPr sz="2400" spc="-30" dirty="0" smtClean="0">
                <a:latin typeface="Calibri"/>
                <a:cs typeface="Calibri"/>
              </a:rPr>
              <a:t>e</a:t>
            </a:r>
            <a:r>
              <a:rPr sz="2400" spc="-75" dirty="0" smtClean="0">
                <a:latin typeface="Calibri"/>
                <a:cs typeface="Calibri"/>
              </a:rPr>
              <a:t>c</a:t>
            </a:r>
            <a:r>
              <a:rPr sz="2400" spc="-15" dirty="0" smtClean="0">
                <a:latin typeface="Calibri"/>
                <a:cs typeface="Calibri"/>
              </a:rPr>
              <a:t>o</a:t>
            </a:r>
            <a:r>
              <a:rPr sz="2400" spc="-35" dirty="0" smtClean="0">
                <a:latin typeface="Calibri"/>
                <a:cs typeface="Calibri"/>
              </a:rPr>
              <a:t>n</a:t>
            </a:r>
            <a:r>
              <a:rPr sz="2400" spc="-30" dirty="0" smtClean="0">
                <a:latin typeface="Calibri"/>
                <a:cs typeface="Calibri"/>
              </a:rPr>
              <a:t>d</a:t>
            </a:r>
            <a:r>
              <a:rPr sz="2400" spc="-15" dirty="0" smtClean="0">
                <a:latin typeface="Calibri"/>
                <a:cs typeface="Calibri"/>
              </a:rPr>
              <a:t>a </a:t>
            </a:r>
            <a:r>
              <a:rPr sz="2400" spc="-20" dirty="0" smtClean="0">
                <a:latin typeface="Calibri"/>
                <a:cs typeface="Calibri"/>
              </a:rPr>
              <a:t>s</a:t>
            </a:r>
            <a:r>
              <a:rPr sz="2400" spc="-30" dirty="0" smtClean="0">
                <a:latin typeface="Calibri"/>
                <a:cs typeface="Calibri"/>
              </a:rPr>
              <a:t>e</a:t>
            </a:r>
            <a:r>
              <a:rPr sz="2400" spc="-5" dirty="0" smtClean="0">
                <a:latin typeface="Calibri"/>
                <a:cs typeface="Calibri"/>
              </a:rPr>
              <a:t>s</a:t>
            </a:r>
            <a:r>
              <a:rPr sz="2400" spc="-20" dirty="0" smtClean="0">
                <a:latin typeface="Calibri"/>
                <a:cs typeface="Calibri"/>
              </a:rPr>
              <a:t>s</a:t>
            </a:r>
            <a:r>
              <a:rPr sz="2400" spc="-15" dirty="0" smtClean="0">
                <a:latin typeface="Calibri"/>
                <a:cs typeface="Calibri"/>
              </a:rPr>
              <a:t>io</a:t>
            </a:r>
            <a:r>
              <a:rPr sz="2400" spc="-35" dirty="0" smtClean="0">
                <a:latin typeface="Calibri"/>
                <a:cs typeface="Calibri"/>
              </a:rPr>
              <a:t>n</a:t>
            </a:r>
            <a:r>
              <a:rPr sz="2400" spc="-30" dirty="0" smtClean="0">
                <a:latin typeface="Calibri"/>
                <a:cs typeface="Calibri"/>
              </a:rPr>
              <a:t>e</a:t>
            </a:r>
            <a:r>
              <a:rPr sz="2400" spc="-10" dirty="0" smtClean="0">
                <a:latin typeface="Calibri"/>
                <a:cs typeface="Calibri"/>
              </a:rPr>
              <a:t>,</a:t>
            </a:r>
            <a:r>
              <a:rPr sz="2400" spc="5" dirty="0" smtClean="0">
                <a:latin typeface="Calibri"/>
                <a:cs typeface="Calibri"/>
              </a:rPr>
              <a:t> </a:t>
            </a:r>
            <a:r>
              <a:rPr sz="2400" spc="0" dirty="0" smtClean="0">
                <a:latin typeface="Calibri"/>
                <a:cs typeface="Calibri"/>
              </a:rPr>
              <a:t>i</a:t>
            </a:r>
            <a:r>
              <a:rPr sz="2400" spc="-10" dirty="0" smtClean="0">
                <a:latin typeface="Calibri"/>
                <a:cs typeface="Calibri"/>
              </a:rPr>
              <a:t> </a:t>
            </a:r>
            <a:r>
              <a:rPr sz="2400" spc="-70" dirty="0" smtClean="0">
                <a:latin typeface="Calibri"/>
                <a:cs typeface="Calibri"/>
              </a:rPr>
              <a:t>v</a:t>
            </a:r>
            <a:r>
              <a:rPr sz="2400" spc="-15" dirty="0" smtClean="0">
                <a:latin typeface="Calibri"/>
                <a:cs typeface="Calibri"/>
              </a:rPr>
              <a:t>o</a:t>
            </a:r>
            <a:r>
              <a:rPr sz="2400" spc="-35" dirty="0" smtClean="0">
                <a:latin typeface="Calibri"/>
                <a:cs typeface="Calibri"/>
              </a:rPr>
              <a:t>t</a:t>
            </a:r>
            <a:r>
              <a:rPr sz="2400" spc="0" dirty="0" smtClean="0">
                <a:latin typeface="Calibri"/>
                <a:cs typeface="Calibri"/>
              </a:rPr>
              <a:t>i </a:t>
            </a:r>
            <a:r>
              <a:rPr sz="2400" spc="-20" dirty="0" smtClean="0">
                <a:latin typeface="Calibri"/>
                <a:cs typeface="Calibri"/>
              </a:rPr>
              <a:t>so</a:t>
            </a:r>
            <a:r>
              <a:rPr sz="2400" spc="-55" dirty="0" smtClean="0">
                <a:latin typeface="Calibri"/>
                <a:cs typeface="Calibri"/>
              </a:rPr>
              <a:t>s</a:t>
            </a:r>
            <a:r>
              <a:rPr sz="2400" spc="-30" dirty="0" smtClean="0">
                <a:latin typeface="Calibri"/>
                <a:cs typeface="Calibri"/>
              </a:rPr>
              <a:t>t</a:t>
            </a:r>
            <a:r>
              <a:rPr sz="2400" spc="-20" dirty="0" smtClean="0">
                <a:latin typeface="Calibri"/>
                <a:cs typeface="Calibri"/>
              </a:rPr>
              <a:t>i</a:t>
            </a:r>
            <a:r>
              <a:rPr sz="2400" spc="-40" dirty="0" smtClean="0">
                <a:latin typeface="Calibri"/>
                <a:cs typeface="Calibri"/>
              </a:rPr>
              <a:t>t</a:t>
            </a:r>
            <a:r>
              <a:rPr sz="2400" spc="-30" dirty="0" smtClean="0">
                <a:latin typeface="Calibri"/>
                <a:cs typeface="Calibri"/>
              </a:rPr>
              <a:t>u</a:t>
            </a:r>
            <a:r>
              <a:rPr sz="2400" spc="-15" dirty="0" smtClean="0">
                <a:latin typeface="Calibri"/>
                <a:cs typeface="Calibri"/>
              </a:rPr>
              <a:t>i</a:t>
            </a:r>
            <a:r>
              <a:rPr sz="2400" spc="-30" dirty="0" smtClean="0">
                <a:latin typeface="Calibri"/>
                <a:cs typeface="Calibri"/>
              </a:rPr>
              <a:t>t</a:t>
            </a:r>
            <a:r>
              <a:rPr sz="2400" spc="0" dirty="0" smtClean="0">
                <a:latin typeface="Calibri"/>
                <a:cs typeface="Calibri"/>
              </a:rPr>
              <a:t>i</a:t>
            </a:r>
            <a:r>
              <a:rPr sz="2400" spc="-30" dirty="0" smtClean="0">
                <a:latin typeface="Calibri"/>
                <a:cs typeface="Calibri"/>
              </a:rPr>
              <a:t> d</a:t>
            </a:r>
            <a:r>
              <a:rPr sz="2400" spc="-25" dirty="0" smtClean="0">
                <a:latin typeface="Calibri"/>
                <a:cs typeface="Calibri"/>
              </a:rPr>
              <a:t>a</a:t>
            </a:r>
            <a:r>
              <a:rPr sz="2400" spc="0" dirty="0" smtClean="0">
                <a:latin typeface="Calibri"/>
                <a:cs typeface="Calibri"/>
              </a:rPr>
              <a:t>i</a:t>
            </a:r>
            <a:r>
              <a:rPr sz="2400" spc="-30" dirty="0" smtClean="0">
                <a:latin typeface="Calibri"/>
                <a:cs typeface="Calibri"/>
              </a:rPr>
              <a:t> g</a:t>
            </a:r>
            <a:r>
              <a:rPr sz="2400" spc="-15" dirty="0" smtClean="0">
                <a:latin typeface="Calibri"/>
                <a:cs typeface="Calibri"/>
              </a:rPr>
              <a:t>i</a:t>
            </a:r>
            <a:r>
              <a:rPr sz="2400" spc="-30" dirty="0" smtClean="0">
                <a:latin typeface="Calibri"/>
                <a:cs typeface="Calibri"/>
              </a:rPr>
              <a:t>u</a:t>
            </a:r>
            <a:r>
              <a:rPr sz="2400" spc="-45" dirty="0" smtClean="0">
                <a:latin typeface="Calibri"/>
                <a:cs typeface="Calibri"/>
              </a:rPr>
              <a:t>d</a:t>
            </a:r>
            <a:r>
              <a:rPr sz="2400" spc="-15" dirty="0" smtClean="0">
                <a:latin typeface="Calibri"/>
                <a:cs typeface="Calibri"/>
              </a:rPr>
              <a:t>i</a:t>
            </a:r>
            <a:r>
              <a:rPr sz="2400" spc="-30" dirty="0" smtClean="0">
                <a:latin typeface="Calibri"/>
                <a:cs typeface="Calibri"/>
              </a:rPr>
              <a:t>z</a:t>
            </a:r>
            <a:r>
              <a:rPr sz="2400" spc="-15" dirty="0" smtClean="0">
                <a:latin typeface="Calibri"/>
                <a:cs typeface="Calibri"/>
              </a:rPr>
              <a:t>i</a:t>
            </a:r>
            <a:r>
              <a:rPr sz="2400" spc="-10" dirty="0" smtClean="0">
                <a:latin typeface="Calibri"/>
                <a:cs typeface="Calibri"/>
              </a:rPr>
              <a:t>,</a:t>
            </a:r>
            <a:r>
              <a:rPr sz="2400" spc="-5" dirty="0" smtClean="0">
                <a:latin typeface="Calibri"/>
                <a:cs typeface="Calibri"/>
              </a:rPr>
              <a:t> </a:t>
            </a:r>
            <a:r>
              <a:rPr sz="2400" spc="-15" dirty="0" smtClean="0">
                <a:latin typeface="Calibri"/>
                <a:cs typeface="Calibri"/>
              </a:rPr>
              <a:t>la </a:t>
            </a:r>
            <a:r>
              <a:rPr sz="2400" spc="-30" dirty="0" smtClean="0">
                <a:latin typeface="Calibri"/>
                <a:cs typeface="Calibri"/>
              </a:rPr>
              <a:t>p</a:t>
            </a:r>
            <a:r>
              <a:rPr sz="2400" spc="-25" dirty="0" smtClean="0">
                <a:latin typeface="Calibri"/>
                <a:cs typeface="Calibri"/>
              </a:rPr>
              <a:t>a</a:t>
            </a:r>
            <a:r>
              <a:rPr sz="2400" spc="-90" dirty="0" smtClean="0">
                <a:latin typeface="Calibri"/>
                <a:cs typeface="Calibri"/>
              </a:rPr>
              <a:t>g</a:t>
            </a:r>
            <a:r>
              <a:rPr sz="2400" spc="-30" dirty="0" smtClean="0">
                <a:latin typeface="Calibri"/>
                <a:cs typeface="Calibri"/>
              </a:rPr>
              <a:t>e</a:t>
            </a:r>
            <a:r>
              <a:rPr sz="2400" spc="-15" dirty="0" smtClean="0">
                <a:latin typeface="Calibri"/>
                <a:cs typeface="Calibri"/>
              </a:rPr>
              <a:t>lla</a:t>
            </a:r>
            <a:r>
              <a:rPr sz="2400" spc="-10" dirty="0" smtClean="0">
                <a:latin typeface="Calibri"/>
                <a:cs typeface="Calibri"/>
              </a:rPr>
              <a:t> </a:t>
            </a:r>
            <a:r>
              <a:rPr sz="2400" spc="-25" dirty="0" smtClean="0">
                <a:latin typeface="Calibri"/>
                <a:cs typeface="Calibri"/>
              </a:rPr>
              <a:t>s</a:t>
            </a:r>
            <a:r>
              <a:rPr sz="2400" spc="-20" dirty="0" smtClean="0">
                <a:latin typeface="Calibri"/>
                <a:cs typeface="Calibri"/>
              </a:rPr>
              <a:t>o</a:t>
            </a:r>
            <a:r>
              <a:rPr sz="2400" spc="-55" dirty="0" smtClean="0">
                <a:latin typeface="Calibri"/>
                <a:cs typeface="Calibri"/>
              </a:rPr>
              <a:t>s</a:t>
            </a:r>
            <a:r>
              <a:rPr sz="2400" spc="-30" dirty="0" smtClean="0">
                <a:latin typeface="Calibri"/>
                <a:cs typeface="Calibri"/>
              </a:rPr>
              <a:t>t</a:t>
            </a:r>
            <a:r>
              <a:rPr sz="2400" spc="-20" dirty="0" smtClean="0">
                <a:latin typeface="Calibri"/>
                <a:cs typeface="Calibri"/>
              </a:rPr>
              <a:t>i</a:t>
            </a:r>
            <a:r>
              <a:rPr sz="2400" spc="-40" dirty="0" smtClean="0">
                <a:latin typeface="Calibri"/>
                <a:cs typeface="Calibri"/>
              </a:rPr>
              <a:t>t</a:t>
            </a:r>
            <a:r>
              <a:rPr sz="2400" spc="-25" dirty="0" smtClean="0">
                <a:latin typeface="Calibri"/>
                <a:cs typeface="Calibri"/>
              </a:rPr>
              <a:t>ui</a:t>
            </a:r>
            <a:r>
              <a:rPr sz="2400" spc="-75" dirty="0" smtClean="0">
                <a:latin typeface="Calibri"/>
                <a:cs typeface="Calibri"/>
              </a:rPr>
              <a:t>t</a:t>
            </a:r>
            <a:r>
              <a:rPr sz="2400" spc="-15" dirty="0" smtClean="0">
                <a:latin typeface="Calibri"/>
                <a:cs typeface="Calibri"/>
              </a:rPr>
              <a:t>a </a:t>
            </a:r>
            <a:r>
              <a:rPr sz="2400" spc="-30" dirty="0" smtClean="0">
                <a:latin typeface="Calibri"/>
                <a:cs typeface="Calibri"/>
              </a:rPr>
              <a:t>d</a:t>
            </a:r>
            <a:r>
              <a:rPr sz="2400" spc="-25" dirty="0" smtClean="0">
                <a:latin typeface="Calibri"/>
                <a:cs typeface="Calibri"/>
              </a:rPr>
              <a:t>a</a:t>
            </a:r>
            <a:r>
              <a:rPr sz="2400" spc="-15" dirty="0" smtClean="0">
                <a:latin typeface="Calibri"/>
                <a:cs typeface="Calibri"/>
              </a:rPr>
              <a:t>lla</a:t>
            </a:r>
            <a:r>
              <a:rPr sz="2400" spc="-35" dirty="0" smtClean="0">
                <a:latin typeface="Calibri"/>
                <a:cs typeface="Calibri"/>
              </a:rPr>
              <a:t> </a:t>
            </a:r>
            <a:r>
              <a:rPr sz="2400" spc="-20" dirty="0" smtClean="0">
                <a:latin typeface="Calibri"/>
                <a:cs typeface="Calibri"/>
              </a:rPr>
              <a:t>s</a:t>
            </a:r>
            <a:r>
              <a:rPr sz="2400" spc="-30" dirty="0" smtClean="0">
                <a:latin typeface="Calibri"/>
                <a:cs typeface="Calibri"/>
              </a:rPr>
              <a:t>ched</a:t>
            </a:r>
            <a:r>
              <a:rPr sz="2400" spc="-15" dirty="0" smtClean="0">
                <a:latin typeface="Calibri"/>
                <a:cs typeface="Calibri"/>
              </a:rPr>
              <a:t>a</a:t>
            </a:r>
            <a:r>
              <a:rPr sz="2400" spc="-25" dirty="0" smtClean="0">
                <a:latin typeface="Calibri"/>
                <a:cs typeface="Calibri"/>
              </a:rPr>
              <a:t> </a:t>
            </a:r>
            <a:r>
              <a:rPr sz="2400" spc="-30" dirty="0" smtClean="0">
                <a:latin typeface="Calibri"/>
                <a:cs typeface="Calibri"/>
              </a:rPr>
              <a:t>d</a:t>
            </a:r>
            <a:r>
              <a:rPr sz="2400" spc="-5" dirty="0" smtClean="0">
                <a:latin typeface="Calibri"/>
                <a:cs typeface="Calibri"/>
              </a:rPr>
              <a:t>i</a:t>
            </a:r>
            <a:r>
              <a:rPr sz="2400" spc="-30" dirty="0" smtClean="0">
                <a:latin typeface="Calibri"/>
                <a:cs typeface="Calibri"/>
              </a:rPr>
              <a:t> </a:t>
            </a:r>
            <a:r>
              <a:rPr sz="2400" spc="-90" dirty="0" smtClean="0">
                <a:latin typeface="Calibri"/>
                <a:cs typeface="Calibri"/>
              </a:rPr>
              <a:t>v</a:t>
            </a:r>
            <a:r>
              <a:rPr sz="2400" spc="-25" dirty="0" smtClean="0">
                <a:latin typeface="Calibri"/>
                <a:cs typeface="Calibri"/>
              </a:rPr>
              <a:t>a</a:t>
            </a:r>
            <a:r>
              <a:rPr sz="2400" spc="-15" dirty="0" smtClean="0">
                <a:latin typeface="Calibri"/>
                <a:cs typeface="Calibri"/>
              </a:rPr>
              <a:t>l</a:t>
            </a:r>
            <a:r>
              <a:rPr sz="2400" spc="-30" dirty="0" smtClean="0">
                <a:latin typeface="Calibri"/>
                <a:cs typeface="Calibri"/>
              </a:rPr>
              <a:t>u</a:t>
            </a:r>
            <a:r>
              <a:rPr sz="2400" spc="-75" dirty="0" smtClean="0">
                <a:latin typeface="Calibri"/>
                <a:cs typeface="Calibri"/>
              </a:rPr>
              <a:t>t</a:t>
            </a:r>
            <a:r>
              <a:rPr sz="2400" spc="-25" dirty="0" smtClean="0">
                <a:latin typeface="Calibri"/>
                <a:cs typeface="Calibri"/>
              </a:rPr>
              <a:t>a</a:t>
            </a:r>
            <a:r>
              <a:rPr sz="2400" spc="-30" dirty="0" smtClean="0">
                <a:latin typeface="Calibri"/>
                <a:cs typeface="Calibri"/>
              </a:rPr>
              <a:t>z</a:t>
            </a:r>
            <a:r>
              <a:rPr sz="2400" spc="-15" dirty="0" smtClean="0">
                <a:latin typeface="Calibri"/>
                <a:cs typeface="Calibri"/>
              </a:rPr>
              <a:t>io</a:t>
            </a:r>
            <a:r>
              <a:rPr sz="2400" spc="-35" dirty="0" smtClean="0">
                <a:latin typeface="Calibri"/>
                <a:cs typeface="Calibri"/>
              </a:rPr>
              <a:t>n</a:t>
            </a:r>
            <a:r>
              <a:rPr sz="2400" spc="-30" dirty="0" smtClean="0">
                <a:latin typeface="Calibri"/>
                <a:cs typeface="Calibri"/>
              </a:rPr>
              <a:t>e</a:t>
            </a:r>
            <a:r>
              <a:rPr sz="2400" spc="-10" dirty="0" smtClean="0">
                <a:latin typeface="Calibri"/>
                <a:cs typeface="Calibri"/>
              </a:rPr>
              <a:t>,</a:t>
            </a:r>
            <a:r>
              <a:rPr sz="2400" spc="-5" dirty="0" smtClean="0">
                <a:latin typeface="Calibri"/>
                <a:cs typeface="Calibri"/>
              </a:rPr>
              <a:t> </a:t>
            </a:r>
            <a:r>
              <a:rPr sz="2400" spc="-20" dirty="0" smtClean="0">
                <a:latin typeface="Calibri"/>
                <a:cs typeface="Calibri"/>
              </a:rPr>
              <a:t>l</a:t>
            </a:r>
            <a:r>
              <a:rPr sz="2400" spc="-15" dirty="0" smtClean="0">
                <a:latin typeface="Calibri"/>
                <a:cs typeface="Calibri"/>
              </a:rPr>
              <a:t>a</a:t>
            </a:r>
            <a:r>
              <a:rPr sz="2400" spc="-40" dirty="0" smtClean="0">
                <a:latin typeface="Calibri"/>
                <a:cs typeface="Calibri"/>
              </a:rPr>
              <a:t> </a:t>
            </a:r>
            <a:r>
              <a:rPr sz="2400" spc="-15" dirty="0" smtClean="0">
                <a:latin typeface="Calibri"/>
                <a:cs typeface="Calibri"/>
              </a:rPr>
              <a:t>bo</a:t>
            </a:r>
            <a:r>
              <a:rPr sz="2400" spc="-40" dirty="0" smtClean="0">
                <a:latin typeface="Calibri"/>
                <a:cs typeface="Calibri"/>
              </a:rPr>
              <a:t>cc</a:t>
            </a:r>
            <a:r>
              <a:rPr sz="2400" spc="-5" dirty="0" smtClean="0">
                <a:latin typeface="Calibri"/>
                <a:cs typeface="Calibri"/>
              </a:rPr>
              <a:t>i</a:t>
            </a:r>
            <a:r>
              <a:rPr sz="2400" spc="-75" dirty="0" smtClean="0">
                <a:latin typeface="Calibri"/>
                <a:cs typeface="Calibri"/>
              </a:rPr>
              <a:t>a</a:t>
            </a:r>
            <a:r>
              <a:rPr sz="2400" spc="-30" dirty="0" smtClean="0">
                <a:latin typeface="Calibri"/>
                <a:cs typeface="Calibri"/>
              </a:rPr>
              <a:t>tu</a:t>
            </a:r>
            <a:r>
              <a:rPr sz="2400" spc="-114" dirty="0" smtClean="0">
                <a:latin typeface="Calibri"/>
                <a:cs typeface="Calibri"/>
              </a:rPr>
              <a:t>r</a:t>
            </a:r>
            <a:r>
              <a:rPr sz="2400" spc="-15" dirty="0" smtClean="0">
                <a:latin typeface="Calibri"/>
                <a:cs typeface="Calibri"/>
              </a:rPr>
              <a:t>a</a:t>
            </a:r>
            <a:r>
              <a:rPr sz="2400" spc="-55" dirty="0" smtClean="0">
                <a:latin typeface="Calibri"/>
                <a:cs typeface="Calibri"/>
              </a:rPr>
              <a:t> </a:t>
            </a:r>
            <a:r>
              <a:rPr sz="2400" spc="-25" dirty="0" err="1" smtClean="0">
                <a:latin typeface="Calibri"/>
                <a:cs typeface="Calibri"/>
              </a:rPr>
              <a:t>a</a:t>
            </a:r>
            <a:r>
              <a:rPr sz="2400" spc="-15" dirty="0" err="1" smtClean="0">
                <a:latin typeface="Calibri"/>
                <a:cs typeface="Calibri"/>
              </a:rPr>
              <a:t>lle</a:t>
            </a:r>
            <a:r>
              <a:rPr sz="2400" spc="-15" dirty="0" smtClean="0">
                <a:latin typeface="Calibri"/>
                <a:cs typeface="Calibri"/>
              </a:rPr>
              <a:t> </a:t>
            </a:r>
            <a:r>
              <a:rPr sz="2400" spc="-35" dirty="0" err="1" smtClean="0">
                <a:latin typeface="Calibri"/>
                <a:cs typeface="Calibri"/>
              </a:rPr>
              <a:t>e</a:t>
            </a:r>
            <a:r>
              <a:rPr sz="2400" spc="-15" dirty="0" err="1" smtClean="0">
                <a:latin typeface="Calibri"/>
                <a:cs typeface="Calibri"/>
              </a:rPr>
              <a:t>l</a:t>
            </a:r>
            <a:r>
              <a:rPr sz="2400" spc="-30" dirty="0" err="1" smtClean="0">
                <a:latin typeface="Calibri"/>
                <a:cs typeface="Calibri"/>
              </a:rPr>
              <a:t>e</a:t>
            </a:r>
            <a:r>
              <a:rPr sz="2400" spc="-50" dirty="0" err="1" smtClean="0">
                <a:latin typeface="Calibri"/>
                <a:cs typeface="Calibri"/>
              </a:rPr>
              <a:t>m</a:t>
            </a:r>
            <a:r>
              <a:rPr sz="2400" spc="-30" dirty="0" err="1" smtClean="0">
                <a:latin typeface="Calibri"/>
                <a:cs typeface="Calibri"/>
              </a:rPr>
              <a:t>e</a:t>
            </a:r>
            <a:r>
              <a:rPr sz="2400" spc="-75" dirty="0" err="1" smtClean="0">
                <a:latin typeface="Calibri"/>
                <a:cs typeface="Calibri"/>
              </a:rPr>
              <a:t>nt</a:t>
            </a:r>
            <a:r>
              <a:rPr sz="2400" spc="-25" dirty="0" err="1" smtClean="0">
                <a:latin typeface="Calibri"/>
                <a:cs typeface="Calibri"/>
              </a:rPr>
              <a:t>ar</a:t>
            </a:r>
            <a:r>
              <a:rPr sz="2400" spc="-15" dirty="0" err="1" smtClean="0">
                <a:latin typeface="Calibri"/>
                <a:cs typeface="Calibri"/>
              </a:rPr>
              <a:t>i</a:t>
            </a:r>
            <a:r>
              <a:rPr lang="it-IT" sz="2400" spc="-15" dirty="0" smtClean="0">
                <a:latin typeface="Calibri"/>
                <a:cs typeface="Calibri"/>
              </a:rPr>
              <a:t>;</a:t>
            </a:r>
            <a:r>
              <a:rPr sz="2400" spc="35" dirty="0" smtClean="0">
                <a:latin typeface="Calibri"/>
                <a:cs typeface="Calibri"/>
              </a:rPr>
              <a:t> </a:t>
            </a:r>
            <a:endParaRPr sz="2400" dirty="0">
              <a:latin typeface="Calibri"/>
              <a:cs typeface="Calibri"/>
            </a:endParaRPr>
          </a:p>
          <a:p>
            <a:pPr marL="355600" marR="452120" indent="-342900">
              <a:lnSpc>
                <a:spcPts val="2110"/>
              </a:lnSpc>
              <a:spcBef>
                <a:spcPts val="484"/>
              </a:spcBef>
              <a:buFont typeface="Arial"/>
              <a:buChar char="•"/>
              <a:tabLst>
                <a:tab pos="354965" algn="l"/>
              </a:tabLst>
            </a:pPr>
            <a:r>
              <a:rPr lang="it-IT" sz="2400" spc="-15" dirty="0" smtClean="0">
                <a:latin typeface="Calibri"/>
                <a:cs typeface="Calibri"/>
              </a:rPr>
              <a:t>si parla </a:t>
            </a:r>
            <a:r>
              <a:rPr lang="it-IT" sz="2400" spc="-15" dirty="0">
                <a:latin typeface="Calibri"/>
                <a:cs typeface="Calibri"/>
              </a:rPr>
              <a:t>di </a:t>
            </a:r>
            <a:r>
              <a:rPr lang="it-IT" sz="2400" spc="-15" dirty="0" smtClean="0">
                <a:latin typeface="Calibri"/>
                <a:cs typeface="Calibri"/>
              </a:rPr>
              <a:t>programmazione,</a:t>
            </a:r>
            <a:r>
              <a:rPr lang="it-IT" sz="2400" spc="-20" dirty="0" smtClean="0">
                <a:latin typeface="Calibri"/>
                <a:cs typeface="Calibri"/>
              </a:rPr>
              <a:t> </a:t>
            </a:r>
            <a:r>
              <a:rPr lang="it-IT" sz="2400" spc="-75" dirty="0">
                <a:latin typeface="Calibri"/>
                <a:cs typeface="Calibri"/>
              </a:rPr>
              <a:t>a</a:t>
            </a:r>
            <a:r>
              <a:rPr lang="it-IT" sz="2400" spc="-100" dirty="0">
                <a:latin typeface="Calibri"/>
                <a:cs typeface="Calibri"/>
              </a:rPr>
              <a:t>t</a:t>
            </a:r>
            <a:r>
              <a:rPr lang="it-IT" sz="2400" spc="-30" dirty="0">
                <a:latin typeface="Calibri"/>
                <a:cs typeface="Calibri"/>
              </a:rPr>
              <a:t>t</a:t>
            </a:r>
            <a:r>
              <a:rPr lang="it-IT" sz="2400" spc="-15" dirty="0">
                <a:latin typeface="Calibri"/>
                <a:cs typeface="Calibri"/>
              </a:rPr>
              <a:t>i</a:t>
            </a:r>
            <a:r>
              <a:rPr lang="it-IT" sz="2400" spc="-20" dirty="0">
                <a:latin typeface="Calibri"/>
                <a:cs typeface="Calibri"/>
              </a:rPr>
              <a:t>v</a:t>
            </a:r>
            <a:r>
              <a:rPr lang="it-IT" sz="2400" spc="-10" dirty="0">
                <a:latin typeface="Calibri"/>
                <a:cs typeface="Calibri"/>
              </a:rPr>
              <a:t>i</a:t>
            </a:r>
            <a:r>
              <a:rPr lang="it-IT" sz="2400" spc="-75" dirty="0">
                <a:latin typeface="Calibri"/>
                <a:cs typeface="Calibri"/>
              </a:rPr>
              <a:t>t</a:t>
            </a:r>
            <a:r>
              <a:rPr lang="it-IT" sz="2400" spc="-15" dirty="0">
                <a:latin typeface="Calibri"/>
                <a:cs typeface="Calibri"/>
              </a:rPr>
              <a:t>à</a:t>
            </a:r>
            <a:r>
              <a:rPr lang="it-IT" sz="2400" spc="-5" dirty="0">
                <a:latin typeface="Calibri"/>
                <a:cs typeface="Calibri"/>
              </a:rPr>
              <a:t> i</a:t>
            </a:r>
            <a:r>
              <a:rPr lang="it-IT" sz="2400" spc="-90" dirty="0">
                <a:latin typeface="Calibri"/>
                <a:cs typeface="Calibri"/>
              </a:rPr>
              <a:t>n</a:t>
            </a:r>
            <a:r>
              <a:rPr lang="it-IT" sz="2400" spc="-75" dirty="0">
                <a:latin typeface="Calibri"/>
                <a:cs typeface="Calibri"/>
              </a:rPr>
              <a:t>t</a:t>
            </a:r>
            <a:r>
              <a:rPr lang="it-IT" sz="2400" spc="-30" dirty="0">
                <a:latin typeface="Calibri"/>
                <a:cs typeface="Calibri"/>
              </a:rPr>
              <a:t>eg</a:t>
            </a:r>
            <a:r>
              <a:rPr lang="it-IT" sz="2400" spc="-120" dirty="0">
                <a:latin typeface="Calibri"/>
                <a:cs typeface="Calibri"/>
              </a:rPr>
              <a:t>r</a:t>
            </a:r>
            <a:r>
              <a:rPr lang="it-IT" sz="2400" spc="-75" dirty="0">
                <a:latin typeface="Calibri"/>
                <a:cs typeface="Calibri"/>
              </a:rPr>
              <a:t>a</a:t>
            </a:r>
            <a:r>
              <a:rPr lang="it-IT" sz="2400" spc="-30" dirty="0">
                <a:latin typeface="Calibri"/>
                <a:cs typeface="Calibri"/>
              </a:rPr>
              <a:t>t</a:t>
            </a:r>
            <a:r>
              <a:rPr lang="it-IT" sz="2400" spc="-20" dirty="0">
                <a:latin typeface="Calibri"/>
                <a:cs typeface="Calibri"/>
              </a:rPr>
              <a:t>i</a:t>
            </a:r>
            <a:r>
              <a:rPr lang="it-IT" sz="2400" spc="-70" dirty="0">
                <a:latin typeface="Calibri"/>
                <a:cs typeface="Calibri"/>
              </a:rPr>
              <a:t>v</a:t>
            </a:r>
            <a:r>
              <a:rPr lang="it-IT" sz="2400" spc="-30" dirty="0">
                <a:latin typeface="Calibri"/>
                <a:cs typeface="Calibri"/>
              </a:rPr>
              <a:t>e</a:t>
            </a:r>
            <a:r>
              <a:rPr lang="it-IT" sz="2400" spc="-10" dirty="0">
                <a:latin typeface="Calibri"/>
                <a:cs typeface="Calibri"/>
              </a:rPr>
              <a:t>,</a:t>
            </a:r>
            <a:r>
              <a:rPr lang="it-IT" sz="2400" spc="-15" dirty="0">
                <a:latin typeface="Calibri"/>
                <a:cs typeface="Calibri"/>
              </a:rPr>
              <a:t> </a:t>
            </a:r>
            <a:r>
              <a:rPr lang="it-IT" sz="2400" dirty="0">
                <a:latin typeface="Calibri"/>
                <a:cs typeface="Calibri"/>
              </a:rPr>
              <a:t>l</a:t>
            </a:r>
            <a:r>
              <a:rPr lang="it-IT" sz="2400" spc="-335" dirty="0">
                <a:latin typeface="Calibri"/>
                <a:cs typeface="Calibri"/>
              </a:rPr>
              <a:t>’ </a:t>
            </a:r>
            <a:r>
              <a:rPr lang="it-IT" sz="2400" spc="-25" dirty="0">
                <a:latin typeface="Calibri"/>
                <a:cs typeface="Calibri"/>
              </a:rPr>
              <a:t>a</a:t>
            </a:r>
            <a:r>
              <a:rPr lang="it-IT" sz="2400" spc="-30" dirty="0">
                <a:latin typeface="Calibri"/>
                <a:cs typeface="Calibri"/>
              </a:rPr>
              <a:t>pe</a:t>
            </a:r>
            <a:r>
              <a:rPr lang="it-IT" sz="2400" spc="-25" dirty="0">
                <a:latin typeface="Calibri"/>
                <a:cs typeface="Calibri"/>
              </a:rPr>
              <a:t>r</a:t>
            </a:r>
            <a:r>
              <a:rPr lang="it-IT" sz="2400" spc="-30" dirty="0">
                <a:latin typeface="Calibri"/>
                <a:cs typeface="Calibri"/>
              </a:rPr>
              <a:t>tu</a:t>
            </a:r>
            <a:r>
              <a:rPr lang="it-IT" sz="2400" spc="-120" dirty="0">
                <a:latin typeface="Calibri"/>
                <a:cs typeface="Calibri"/>
              </a:rPr>
              <a:t>r</a:t>
            </a:r>
            <a:r>
              <a:rPr lang="it-IT" sz="2400" spc="-15" dirty="0">
                <a:latin typeface="Calibri"/>
                <a:cs typeface="Calibri"/>
              </a:rPr>
              <a:t>a</a:t>
            </a:r>
            <a:r>
              <a:rPr lang="it-IT" sz="2400" spc="-25" dirty="0">
                <a:latin typeface="Calibri"/>
                <a:cs typeface="Calibri"/>
              </a:rPr>
              <a:t> a</a:t>
            </a:r>
            <a:r>
              <a:rPr lang="it-IT" sz="2400" spc="-15" dirty="0">
                <a:latin typeface="Calibri"/>
                <a:cs typeface="Calibri"/>
              </a:rPr>
              <a:t>lla</a:t>
            </a:r>
            <a:r>
              <a:rPr lang="it-IT" sz="2400" spc="-40" dirty="0">
                <a:latin typeface="Calibri"/>
                <a:cs typeface="Calibri"/>
              </a:rPr>
              <a:t> </a:t>
            </a:r>
            <a:r>
              <a:rPr lang="it-IT" sz="2400" spc="-30" dirty="0" smtClean="0">
                <a:latin typeface="Calibri"/>
                <a:cs typeface="Calibri"/>
              </a:rPr>
              <a:t>c</a:t>
            </a:r>
            <a:r>
              <a:rPr lang="it-IT" sz="2400" spc="-20" dirty="0" smtClean="0">
                <a:latin typeface="Calibri"/>
                <a:cs typeface="Calibri"/>
              </a:rPr>
              <a:t>i</a:t>
            </a:r>
            <a:r>
              <a:rPr lang="it-IT" sz="2400" spc="-110" dirty="0" smtClean="0">
                <a:latin typeface="Calibri"/>
                <a:cs typeface="Calibri"/>
              </a:rPr>
              <a:t>t</a:t>
            </a:r>
            <a:r>
              <a:rPr lang="it-IT" sz="2400" spc="-75" dirty="0" smtClean="0">
                <a:latin typeface="Calibri"/>
                <a:cs typeface="Calibri"/>
              </a:rPr>
              <a:t>t</a:t>
            </a:r>
            <a:r>
              <a:rPr lang="it-IT" sz="2400" spc="-25" dirty="0" smtClean="0">
                <a:latin typeface="Calibri"/>
                <a:cs typeface="Calibri"/>
              </a:rPr>
              <a:t>a</a:t>
            </a:r>
            <a:r>
              <a:rPr lang="it-IT" sz="2400" spc="-30" dirty="0" smtClean="0">
                <a:latin typeface="Calibri"/>
                <a:cs typeface="Calibri"/>
              </a:rPr>
              <a:t>d</a:t>
            </a:r>
            <a:r>
              <a:rPr lang="it-IT" sz="2400" spc="-15" dirty="0" smtClean="0">
                <a:latin typeface="Calibri"/>
                <a:cs typeface="Calibri"/>
              </a:rPr>
              <a:t>i</a:t>
            </a:r>
            <a:r>
              <a:rPr lang="it-IT" sz="2400" spc="-30" dirty="0" smtClean="0">
                <a:latin typeface="Calibri"/>
                <a:cs typeface="Calibri"/>
              </a:rPr>
              <a:t>n</a:t>
            </a:r>
            <a:r>
              <a:rPr lang="it-IT" sz="2400" spc="-25" dirty="0" smtClean="0">
                <a:latin typeface="Calibri"/>
                <a:cs typeface="Calibri"/>
              </a:rPr>
              <a:t>a</a:t>
            </a:r>
            <a:r>
              <a:rPr lang="it-IT" sz="2400" spc="-30" dirty="0" smtClean="0">
                <a:latin typeface="Calibri"/>
                <a:cs typeface="Calibri"/>
              </a:rPr>
              <a:t>n</a:t>
            </a:r>
            <a:r>
              <a:rPr lang="it-IT" sz="2400" spc="-100" dirty="0" smtClean="0">
                <a:latin typeface="Calibri"/>
                <a:cs typeface="Calibri"/>
              </a:rPr>
              <a:t>z</a:t>
            </a:r>
            <a:r>
              <a:rPr lang="it-IT" sz="2400" spc="-15" dirty="0" smtClean="0">
                <a:latin typeface="Calibri"/>
                <a:cs typeface="Calibri"/>
              </a:rPr>
              <a:t>a;</a:t>
            </a:r>
          </a:p>
          <a:p>
            <a:pPr marL="355600" marR="438150" indent="-342900">
              <a:lnSpc>
                <a:spcPct val="80000"/>
              </a:lnSpc>
              <a:spcBef>
                <a:spcPts val="500"/>
              </a:spcBef>
              <a:buFont typeface="Arial"/>
              <a:buChar char="•"/>
              <a:tabLst>
                <a:tab pos="354965" algn="l"/>
              </a:tabLst>
            </a:pPr>
            <a:r>
              <a:rPr lang="it-IT" sz="2400" spc="-45" dirty="0" smtClean="0">
                <a:latin typeface="Calibri"/>
                <a:cs typeface="Calibri"/>
              </a:rPr>
              <a:t>gli h</a:t>
            </a:r>
            <a:r>
              <a:rPr lang="it-IT" sz="2400" spc="-25" dirty="0" smtClean="0">
                <a:latin typeface="Calibri"/>
                <a:cs typeface="Calibri"/>
              </a:rPr>
              <a:t>a</a:t>
            </a:r>
            <a:r>
              <a:rPr lang="it-IT" sz="2400" spc="-30" dirty="0" smtClean="0">
                <a:latin typeface="Calibri"/>
                <a:cs typeface="Calibri"/>
              </a:rPr>
              <a:t>nd</a:t>
            </a:r>
            <a:r>
              <a:rPr lang="it-IT" sz="2400" spc="-15" dirty="0" smtClean="0">
                <a:latin typeface="Calibri"/>
                <a:cs typeface="Calibri"/>
              </a:rPr>
              <a:t>i</a:t>
            </a:r>
            <a:r>
              <a:rPr lang="it-IT" sz="2400" spc="-75" dirty="0" smtClean="0">
                <a:latin typeface="Calibri"/>
                <a:cs typeface="Calibri"/>
              </a:rPr>
              <a:t>c</a:t>
            </a:r>
            <a:r>
              <a:rPr lang="it-IT" sz="2400" spc="-25" dirty="0" smtClean="0">
                <a:latin typeface="Calibri"/>
                <a:cs typeface="Calibri"/>
              </a:rPr>
              <a:t>a</a:t>
            </a:r>
            <a:r>
              <a:rPr lang="it-IT" sz="2400" spc="-30" dirty="0" smtClean="0">
                <a:latin typeface="Calibri"/>
                <a:cs typeface="Calibri"/>
              </a:rPr>
              <a:t>pp</a:t>
            </a:r>
            <a:r>
              <a:rPr lang="it-IT" sz="2400" spc="-75" dirty="0" smtClean="0">
                <a:latin typeface="Calibri"/>
                <a:cs typeface="Calibri"/>
              </a:rPr>
              <a:t>a</a:t>
            </a:r>
            <a:r>
              <a:rPr lang="it-IT" sz="2400" spc="-30" dirty="0" smtClean="0">
                <a:latin typeface="Calibri"/>
                <a:cs typeface="Calibri"/>
              </a:rPr>
              <a:t>t</a:t>
            </a:r>
            <a:r>
              <a:rPr lang="it-IT" sz="2400" spc="-5" dirty="0" smtClean="0">
                <a:latin typeface="Calibri"/>
                <a:cs typeface="Calibri"/>
              </a:rPr>
              <a:t>i</a:t>
            </a:r>
            <a:r>
              <a:rPr lang="it-IT" sz="2400" spc="-55" dirty="0" smtClean="0">
                <a:latin typeface="Calibri"/>
                <a:cs typeface="Calibri"/>
              </a:rPr>
              <a:t> </a:t>
            </a:r>
            <a:r>
              <a:rPr lang="it-IT" sz="2400" spc="-30" dirty="0">
                <a:latin typeface="Calibri"/>
                <a:cs typeface="Calibri"/>
              </a:rPr>
              <a:t>ne</a:t>
            </a:r>
            <a:r>
              <a:rPr lang="it-IT" sz="2400" spc="-15" dirty="0">
                <a:latin typeface="Calibri"/>
                <a:cs typeface="Calibri"/>
              </a:rPr>
              <a:t>lle</a:t>
            </a:r>
            <a:r>
              <a:rPr lang="it-IT" sz="2400" spc="-10" dirty="0">
                <a:latin typeface="Calibri"/>
                <a:cs typeface="Calibri"/>
              </a:rPr>
              <a:t> </a:t>
            </a:r>
            <a:r>
              <a:rPr lang="it-IT" sz="2400" spc="-30" dirty="0">
                <a:latin typeface="Calibri"/>
                <a:cs typeface="Calibri"/>
              </a:rPr>
              <a:t>c</a:t>
            </a:r>
            <a:r>
              <a:rPr lang="it-IT" sz="2400" spc="-15" dirty="0">
                <a:latin typeface="Calibri"/>
                <a:cs typeface="Calibri"/>
              </a:rPr>
              <a:t>l</a:t>
            </a:r>
            <a:r>
              <a:rPr lang="it-IT" sz="2400" spc="-25" dirty="0">
                <a:latin typeface="Calibri"/>
                <a:cs typeface="Calibri"/>
              </a:rPr>
              <a:t>a</a:t>
            </a:r>
            <a:r>
              <a:rPr lang="it-IT" sz="2400" spc="-15" dirty="0">
                <a:latin typeface="Calibri"/>
                <a:cs typeface="Calibri"/>
              </a:rPr>
              <a:t>s</a:t>
            </a:r>
            <a:r>
              <a:rPr lang="it-IT" sz="2400" spc="-5" dirty="0">
                <a:latin typeface="Calibri"/>
                <a:cs typeface="Calibri"/>
              </a:rPr>
              <a:t>s</a:t>
            </a:r>
            <a:r>
              <a:rPr lang="it-IT" sz="2400" dirty="0">
                <a:latin typeface="Calibri"/>
                <a:cs typeface="Calibri"/>
              </a:rPr>
              <a:t>i</a:t>
            </a:r>
            <a:r>
              <a:rPr lang="it-IT" sz="2400" spc="-10" dirty="0">
                <a:latin typeface="Calibri"/>
                <a:cs typeface="Calibri"/>
              </a:rPr>
              <a:t> </a:t>
            </a:r>
            <a:r>
              <a:rPr lang="it-IT" sz="2400" spc="-30" dirty="0">
                <a:latin typeface="Calibri"/>
                <a:cs typeface="Calibri"/>
              </a:rPr>
              <a:t>n</a:t>
            </a:r>
            <a:r>
              <a:rPr lang="it-IT" sz="2400" spc="-15" dirty="0">
                <a:latin typeface="Calibri"/>
                <a:cs typeface="Calibri"/>
              </a:rPr>
              <a:t>on</a:t>
            </a:r>
            <a:r>
              <a:rPr lang="it-IT" sz="2400" spc="-40" dirty="0">
                <a:latin typeface="Calibri"/>
                <a:cs typeface="Calibri"/>
              </a:rPr>
              <a:t> </a:t>
            </a:r>
            <a:r>
              <a:rPr lang="it-IT" sz="2400" spc="-30" dirty="0" smtClean="0">
                <a:latin typeface="Calibri"/>
                <a:cs typeface="Calibri"/>
              </a:rPr>
              <a:t>d</a:t>
            </a:r>
            <a:r>
              <a:rPr lang="it-IT" sz="2400" spc="-15" dirty="0" smtClean="0">
                <a:latin typeface="Calibri"/>
                <a:cs typeface="Calibri"/>
              </a:rPr>
              <a:t>i</a:t>
            </a:r>
            <a:r>
              <a:rPr lang="it-IT" sz="2400" spc="-70" dirty="0" smtClean="0">
                <a:latin typeface="Calibri"/>
                <a:cs typeface="Calibri"/>
              </a:rPr>
              <a:t>f</a:t>
            </a:r>
            <a:r>
              <a:rPr lang="it-IT" sz="2400" spc="-145" dirty="0" smtClean="0">
                <a:latin typeface="Calibri"/>
                <a:cs typeface="Calibri"/>
              </a:rPr>
              <a:t>f</a:t>
            </a:r>
            <a:r>
              <a:rPr lang="it-IT" sz="2400" spc="-30" dirty="0" smtClean="0">
                <a:latin typeface="Calibri"/>
                <a:cs typeface="Calibri"/>
              </a:rPr>
              <a:t>e</a:t>
            </a:r>
            <a:r>
              <a:rPr lang="it-IT" sz="2400" spc="-70" dirty="0" smtClean="0">
                <a:latin typeface="Calibri"/>
                <a:cs typeface="Calibri"/>
              </a:rPr>
              <a:t>r</a:t>
            </a:r>
            <a:r>
              <a:rPr lang="it-IT" sz="2400" spc="-30" dirty="0" smtClean="0">
                <a:latin typeface="Calibri"/>
                <a:cs typeface="Calibri"/>
              </a:rPr>
              <a:t>enz</a:t>
            </a:r>
            <a:r>
              <a:rPr lang="it-IT" sz="2400" spc="-15" dirty="0" smtClean="0">
                <a:latin typeface="Calibri"/>
                <a:cs typeface="Calibri"/>
              </a:rPr>
              <a:t>i</a:t>
            </a:r>
            <a:r>
              <a:rPr lang="it-IT" sz="2400" spc="-25" dirty="0" smtClean="0">
                <a:latin typeface="Calibri"/>
                <a:cs typeface="Calibri"/>
              </a:rPr>
              <a:t>a</a:t>
            </a:r>
            <a:r>
              <a:rPr lang="it-IT" sz="2400" spc="-15" dirty="0" smtClean="0">
                <a:latin typeface="Calibri"/>
                <a:cs typeface="Calibri"/>
              </a:rPr>
              <a:t>li, </a:t>
            </a:r>
            <a:r>
              <a:rPr lang="it-IT" sz="2400" dirty="0" smtClean="0">
                <a:latin typeface="Calibri"/>
                <a:cs typeface="Calibri"/>
              </a:rPr>
              <a:t>abolizioni </a:t>
            </a:r>
            <a:r>
              <a:rPr lang="it-IT" sz="2400" dirty="0">
                <a:latin typeface="Calibri"/>
                <a:cs typeface="Calibri"/>
              </a:rPr>
              <a:t>classi </a:t>
            </a:r>
            <a:r>
              <a:rPr lang="it-IT" sz="2400" dirty="0" smtClean="0">
                <a:latin typeface="Calibri"/>
                <a:cs typeface="Calibri"/>
              </a:rPr>
              <a:t>differenziali, </a:t>
            </a:r>
            <a:r>
              <a:rPr lang="it-IT" sz="2400" dirty="0">
                <a:latin typeface="Calibri"/>
                <a:cs typeface="Calibri"/>
              </a:rPr>
              <a:t>si da </a:t>
            </a:r>
            <a:r>
              <a:rPr lang="it-IT" sz="2400" dirty="0" smtClean="0">
                <a:latin typeface="Calibri"/>
                <a:cs typeface="Calibri"/>
              </a:rPr>
              <a:t>attuazione </a:t>
            </a:r>
            <a:r>
              <a:rPr lang="it-IT" sz="2400" dirty="0">
                <a:latin typeface="Calibri"/>
                <a:cs typeface="Calibri"/>
              </a:rPr>
              <a:t>all’ articolo 3 </a:t>
            </a:r>
            <a:r>
              <a:rPr lang="it-IT" sz="2400" dirty="0" smtClean="0">
                <a:latin typeface="Calibri"/>
                <a:cs typeface="Calibri"/>
              </a:rPr>
              <a:t>della costituzione.</a:t>
            </a:r>
            <a:r>
              <a:rPr lang="it-IT" sz="2400" spc="-5" dirty="0" smtClean="0">
                <a:latin typeface="Calibri"/>
                <a:cs typeface="Calibri"/>
              </a:rPr>
              <a:t> </a:t>
            </a:r>
          </a:p>
          <a:p>
            <a:pPr marL="355600" indent="-342900">
              <a:lnSpc>
                <a:spcPct val="100000"/>
              </a:lnSpc>
              <a:buFont typeface="Arial"/>
              <a:buChar char="•"/>
              <a:tabLst>
                <a:tab pos="354965" algn="l"/>
              </a:tabLst>
            </a:pPr>
            <a:r>
              <a:rPr lang="it-IT" sz="2400" dirty="0">
                <a:latin typeface="Calibri"/>
                <a:cs typeface="Calibri"/>
              </a:rPr>
              <a:t>Programmi di scuola media --&gt; 1979</a:t>
            </a:r>
          </a:p>
          <a:p>
            <a:pPr marL="355600" indent="-342900">
              <a:lnSpc>
                <a:spcPct val="100000"/>
              </a:lnSpc>
              <a:buFont typeface="Arial"/>
              <a:buChar char="•"/>
              <a:tabLst>
                <a:tab pos="354965" algn="l"/>
              </a:tabLst>
            </a:pPr>
            <a:r>
              <a:rPr lang="it-IT" sz="2400" dirty="0">
                <a:latin typeface="Calibri"/>
                <a:cs typeface="Calibri"/>
              </a:rPr>
              <a:t>Programmi di scuola elementare --&gt; 1985</a:t>
            </a:r>
          </a:p>
          <a:p>
            <a:pPr marL="355600" marR="438150" indent="-342900">
              <a:lnSpc>
                <a:spcPct val="80000"/>
              </a:lnSpc>
              <a:spcBef>
                <a:spcPts val="500"/>
              </a:spcBef>
              <a:buFont typeface="Arial"/>
              <a:buChar char="•"/>
              <a:tabLst>
                <a:tab pos="354965" algn="l"/>
              </a:tabLst>
            </a:pPr>
            <a:r>
              <a:rPr lang="it-IT" sz="2400" dirty="0">
                <a:latin typeface="Calibri"/>
                <a:cs typeface="Calibri"/>
              </a:rPr>
              <a:t>PNI ministro Falcucci, 1987</a:t>
            </a:r>
          </a:p>
          <a:p>
            <a:pPr marL="355600" marR="438150" indent="-342900">
              <a:lnSpc>
                <a:spcPct val="80000"/>
              </a:lnSpc>
              <a:spcBef>
                <a:spcPts val="500"/>
              </a:spcBef>
              <a:buFont typeface="Arial"/>
              <a:buChar char="•"/>
              <a:tabLst>
                <a:tab pos="354965" algn="l"/>
              </a:tabLst>
            </a:pPr>
            <a:endParaRPr lang="it-IT" sz="2400" dirty="0">
              <a:latin typeface="Calibri"/>
              <a:cs typeface="Calibri"/>
            </a:endParaRPr>
          </a:p>
          <a:p>
            <a:pPr marL="355600" marR="452120" indent="-342900">
              <a:lnSpc>
                <a:spcPts val="2110"/>
              </a:lnSpc>
              <a:spcBef>
                <a:spcPts val="484"/>
              </a:spcBef>
              <a:buFont typeface="Arial"/>
              <a:buChar char="•"/>
              <a:tabLst>
                <a:tab pos="354965" algn="l"/>
              </a:tabLst>
            </a:pPr>
            <a:endParaRPr sz="2400" dirty="0">
              <a:latin typeface="Calibri"/>
              <a:cs typeface="Calibri"/>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914400" y="533401"/>
            <a:ext cx="6798734" cy="990600"/>
          </a:xfrm>
        </p:spPr>
        <p:txBody>
          <a:bodyPr/>
          <a:lstStyle/>
          <a:p>
            <a:r>
              <a:rPr lang="it-IT" dirty="0" smtClean="0"/>
              <a:t>LA LEGGE 517/77</a:t>
            </a:r>
            <a:endParaRPr lang="it-IT" dirty="0"/>
          </a:p>
        </p:txBody>
      </p:sp>
      <p:sp>
        <p:nvSpPr>
          <p:cNvPr id="3" name="Segnaposto contenuto 2"/>
          <p:cNvSpPr>
            <a:spLocks noGrp="1"/>
          </p:cNvSpPr>
          <p:nvPr>
            <p:ph idx="1"/>
          </p:nvPr>
        </p:nvSpPr>
        <p:spPr>
          <a:xfrm>
            <a:off x="457200" y="2590801"/>
            <a:ext cx="8077200" cy="3429000"/>
          </a:xfrm>
        </p:spPr>
        <p:txBody>
          <a:bodyPr>
            <a:normAutofit/>
          </a:bodyPr>
          <a:lstStyle/>
          <a:p>
            <a:pPr marL="355600" indent="-342900" defTabSz="914400">
              <a:tabLst>
                <a:tab pos="354965" algn="l"/>
              </a:tabLst>
            </a:pPr>
            <a:r>
              <a:rPr lang="it-IT" i="1" spc="-30" dirty="0">
                <a:solidFill>
                  <a:schemeClr val="tx1"/>
                </a:solidFill>
                <a:latin typeface="Calibri"/>
                <a:cs typeface="Calibri"/>
              </a:rPr>
              <a:t>La legge 517/77 introduce altri fondamentali cambiamenti: l’obbligo della programmazione didattica e curricolare, la possibilità di lavorare per «classi aperte», l’introduzione del principio della valutazione formativa continua, ricavata </a:t>
            </a:r>
            <a:r>
              <a:rPr lang="it-IT" i="1" spc="-30" dirty="0" smtClean="0">
                <a:solidFill>
                  <a:schemeClr val="tx1"/>
                </a:solidFill>
                <a:latin typeface="Calibri"/>
                <a:cs typeface="Calibri"/>
              </a:rPr>
              <a:t>dall’osservazione </a:t>
            </a:r>
            <a:r>
              <a:rPr lang="it-IT" i="1" spc="-30" dirty="0">
                <a:solidFill>
                  <a:schemeClr val="tx1"/>
                </a:solidFill>
                <a:latin typeface="Calibri"/>
                <a:cs typeface="Calibri"/>
              </a:rPr>
              <a:t>della maturazione e dei progressi d’apprendimento dell’allievo (invece degli sterili principi della media dei voti e del recupero) e quello dell’integrazione dei ragazzi portatori di handicap.</a:t>
            </a:r>
          </a:p>
        </p:txBody>
      </p:sp>
    </p:spTree>
    <p:extLst>
      <p:ext uri="{BB962C8B-B14F-4D97-AF65-F5344CB8AC3E}">
        <p14:creationId xmlns:p14="http://schemas.microsoft.com/office/powerpoint/2010/main" val="13570774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990600" y="533400"/>
            <a:ext cx="7315200" cy="1303867"/>
          </a:xfrm>
        </p:spPr>
        <p:txBody>
          <a:bodyPr>
            <a:normAutofit fontScale="90000"/>
          </a:bodyPr>
          <a:lstStyle/>
          <a:p>
            <a:r>
              <a:rPr lang="it-IT" dirty="0" smtClean="0"/>
              <a:t>PROGRAMMI DELLA SCUOLA MEDIA DEL ‘79</a:t>
            </a:r>
            <a:endParaRPr lang="it-IT" dirty="0"/>
          </a:p>
        </p:txBody>
      </p:sp>
      <p:sp>
        <p:nvSpPr>
          <p:cNvPr id="3" name="Segnaposto contenuto 2"/>
          <p:cNvSpPr>
            <a:spLocks noGrp="1"/>
          </p:cNvSpPr>
          <p:nvPr>
            <p:ph idx="1"/>
          </p:nvPr>
        </p:nvSpPr>
        <p:spPr>
          <a:xfrm>
            <a:off x="533400" y="2490135"/>
            <a:ext cx="8001000" cy="3444997"/>
          </a:xfrm>
        </p:spPr>
        <p:txBody>
          <a:bodyPr>
            <a:normAutofit/>
          </a:bodyPr>
          <a:lstStyle/>
          <a:p>
            <a:r>
              <a:rPr lang="it-IT" spc="-20" dirty="0" smtClean="0">
                <a:solidFill>
                  <a:schemeClr val="tx1"/>
                </a:solidFill>
                <a:latin typeface="Calibri"/>
                <a:cs typeface="Calibri"/>
              </a:rPr>
              <a:t>il </a:t>
            </a:r>
            <a:r>
              <a:rPr lang="it-IT" spc="-20" dirty="0">
                <a:solidFill>
                  <a:schemeClr val="tx1"/>
                </a:solidFill>
                <a:latin typeface="Calibri"/>
                <a:cs typeface="Calibri"/>
              </a:rPr>
              <a:t>D.M. 1979 </a:t>
            </a:r>
            <a:r>
              <a:rPr lang="it-IT" spc="-20" dirty="0" smtClean="0">
                <a:solidFill>
                  <a:schemeClr val="tx1"/>
                </a:solidFill>
                <a:latin typeface="Calibri"/>
                <a:cs typeface="Calibri"/>
              </a:rPr>
              <a:t>contiene </a:t>
            </a:r>
            <a:r>
              <a:rPr lang="it-IT" spc="-20" dirty="0">
                <a:solidFill>
                  <a:schemeClr val="tx1"/>
                </a:solidFill>
                <a:latin typeface="Calibri"/>
                <a:cs typeface="Calibri"/>
              </a:rPr>
              <a:t>i nuovi programmi per la Scuola Media, le cui importanti Premesse richiamano i principi di collegialità e flessibilità organizzativa finalizzati ai necessari interventi tesi alla rimozione delle condizioni di emarginazione sociale o culturale degli alunni</a:t>
            </a:r>
            <a:r>
              <a:rPr lang="it-IT" spc="-20" dirty="0" smtClean="0">
                <a:solidFill>
                  <a:schemeClr val="tx1"/>
                </a:solidFill>
                <a:latin typeface="Calibri"/>
                <a:cs typeface="Calibri"/>
              </a:rPr>
              <a:t>.</a:t>
            </a:r>
          </a:p>
          <a:p>
            <a:r>
              <a:rPr lang="it-IT" spc="-20" dirty="0">
                <a:solidFill>
                  <a:schemeClr val="tx1"/>
                </a:solidFill>
                <a:latin typeface="Calibri"/>
                <a:cs typeface="Calibri"/>
              </a:rPr>
              <a:t>I nuovi programmi della Scuola Media del 1979 sono finalizzati alla rimozione degli ostacoli culturali legati a povertà e diseguaglianza</a:t>
            </a:r>
          </a:p>
        </p:txBody>
      </p:sp>
    </p:spTree>
    <p:extLst>
      <p:ext uri="{BB962C8B-B14F-4D97-AF65-F5344CB8AC3E}">
        <p14:creationId xmlns:p14="http://schemas.microsoft.com/office/powerpoint/2010/main" val="11046513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381001"/>
            <a:ext cx="7467600" cy="761999"/>
          </a:xfrm>
        </p:spPr>
        <p:txBody>
          <a:bodyPr/>
          <a:lstStyle/>
          <a:p>
            <a:r>
              <a:rPr lang="it-IT" dirty="0" smtClean="0"/>
              <a:t>I PROGRAMMI DELL’85</a:t>
            </a:r>
            <a:endParaRPr lang="it-IT" dirty="0"/>
          </a:p>
        </p:txBody>
      </p:sp>
      <p:sp>
        <p:nvSpPr>
          <p:cNvPr id="3" name="Segnaposto contenuto 2"/>
          <p:cNvSpPr>
            <a:spLocks noGrp="1"/>
          </p:cNvSpPr>
          <p:nvPr>
            <p:ph idx="1"/>
          </p:nvPr>
        </p:nvSpPr>
        <p:spPr>
          <a:xfrm>
            <a:off x="457200" y="1295401"/>
            <a:ext cx="8229600" cy="5105400"/>
          </a:xfrm>
        </p:spPr>
        <p:txBody>
          <a:bodyPr>
            <a:normAutofit fontScale="92500" lnSpcReduction="10000"/>
          </a:bodyPr>
          <a:lstStyle/>
          <a:p>
            <a:r>
              <a:rPr lang="it-IT" sz="2600" spc="-70" dirty="0">
                <a:solidFill>
                  <a:schemeClr val="tx1"/>
                </a:solidFill>
                <a:latin typeface="Calibri"/>
                <a:cs typeface="Calibri"/>
              </a:rPr>
              <a:t>I programmi del 1985 costruiscono una scuola che passa dal personalismo cattolico all’umanesimo laico, pluralista, fondato sui principi costituzionali (con il concordato del 1984, la Chiesa aveva rinunciato a proporsi come religione di stato). L’istruzione elementare viene quindi fondata su criteri educativi irrinunciabili:</a:t>
            </a:r>
          </a:p>
          <a:p>
            <a:r>
              <a:rPr lang="it-IT" sz="2600" spc="-70" dirty="0">
                <a:solidFill>
                  <a:schemeClr val="tx1"/>
                </a:solidFill>
                <a:latin typeface="Calibri"/>
                <a:cs typeface="Calibri"/>
              </a:rPr>
              <a:t>– il rispetto dei diritti fondamentali dell’uomo;</a:t>
            </a:r>
          </a:p>
          <a:p>
            <a:r>
              <a:rPr lang="it-IT" sz="2600" spc="-70" dirty="0">
                <a:solidFill>
                  <a:schemeClr val="tx1"/>
                </a:solidFill>
                <a:latin typeface="Calibri"/>
                <a:cs typeface="Calibri"/>
              </a:rPr>
              <a:t>– la tutela del pieno sviluppo della personalità di ogni bambino e l’impegno a rimuovere ogni ostacolo che possa limitarlo.</a:t>
            </a:r>
          </a:p>
          <a:p>
            <a:r>
              <a:rPr lang="it-IT" sz="2600" spc="-70" dirty="0">
                <a:solidFill>
                  <a:schemeClr val="tx1"/>
                </a:solidFill>
                <a:latin typeface="Calibri"/>
                <a:cs typeface="Calibri"/>
              </a:rPr>
              <a:t>Mentre lo sfondo pedagogico dei programmi del 1955 era l’attivismo, quelli del 1985 aderiscono al cognitivismo</a:t>
            </a:r>
            <a:r>
              <a:rPr lang="it-IT" sz="2600" spc="-70" dirty="0" smtClean="0">
                <a:solidFill>
                  <a:schemeClr val="tx1"/>
                </a:solidFill>
                <a:latin typeface="Calibri"/>
                <a:cs typeface="Calibri"/>
              </a:rPr>
              <a:t>, rappresentato </a:t>
            </a:r>
            <a:r>
              <a:rPr lang="it-IT" sz="2600" spc="-70" dirty="0">
                <a:solidFill>
                  <a:schemeClr val="tx1"/>
                </a:solidFill>
                <a:latin typeface="Calibri"/>
                <a:cs typeface="Calibri"/>
              </a:rPr>
              <a:t>da </a:t>
            </a:r>
            <a:r>
              <a:rPr lang="it-IT" sz="2600" spc="-70" dirty="0" err="1" smtClean="0">
                <a:solidFill>
                  <a:schemeClr val="tx1"/>
                </a:solidFill>
                <a:latin typeface="Calibri"/>
                <a:cs typeface="Calibri"/>
              </a:rPr>
              <a:t>Piaget</a:t>
            </a:r>
            <a:r>
              <a:rPr lang="it-IT" sz="2600" spc="-70" dirty="0" smtClean="0">
                <a:solidFill>
                  <a:schemeClr val="tx1"/>
                </a:solidFill>
                <a:latin typeface="Calibri"/>
                <a:cs typeface="Calibri"/>
              </a:rPr>
              <a:t>,</a:t>
            </a:r>
            <a:r>
              <a:rPr lang="it-IT" dirty="0" smtClean="0"/>
              <a:t> </a:t>
            </a:r>
            <a:r>
              <a:rPr lang="it-IT" sz="2600" spc="-70" dirty="0" err="1">
                <a:solidFill>
                  <a:schemeClr val="tx1"/>
                </a:solidFill>
                <a:latin typeface="Calibri"/>
                <a:cs typeface="Calibri"/>
              </a:rPr>
              <a:t>Bruner</a:t>
            </a:r>
            <a:r>
              <a:rPr lang="it-IT" sz="2600" spc="-70" dirty="0">
                <a:solidFill>
                  <a:schemeClr val="tx1"/>
                </a:solidFill>
                <a:latin typeface="Calibri"/>
                <a:cs typeface="Calibri"/>
              </a:rPr>
              <a:t> e Gardner, i cui lavori </a:t>
            </a:r>
            <a:r>
              <a:rPr lang="it-IT" sz="2600" spc="-70" dirty="0" smtClean="0">
                <a:solidFill>
                  <a:schemeClr val="tx1"/>
                </a:solidFill>
                <a:latin typeface="Calibri"/>
                <a:cs typeface="Calibri"/>
              </a:rPr>
              <a:t>rispondono all’esigenza </a:t>
            </a:r>
            <a:r>
              <a:rPr lang="it-IT" sz="2600" spc="-70" dirty="0">
                <a:solidFill>
                  <a:schemeClr val="tx1"/>
                </a:solidFill>
                <a:latin typeface="Calibri"/>
                <a:cs typeface="Calibri"/>
              </a:rPr>
              <a:t>di superamento dell’attivismo, non più rispondente al mutato clima socio-culturale.</a:t>
            </a:r>
          </a:p>
        </p:txBody>
      </p:sp>
    </p:spTree>
    <p:extLst>
      <p:ext uri="{BB962C8B-B14F-4D97-AF65-F5344CB8AC3E}">
        <p14:creationId xmlns:p14="http://schemas.microsoft.com/office/powerpoint/2010/main" val="9698944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62000" y="533400"/>
            <a:ext cx="7239000" cy="990600"/>
          </a:xfrm>
          <a:prstGeom prst="rect">
            <a:avLst/>
          </a:prstGeom>
        </p:spPr>
        <p:txBody>
          <a:bodyPr vert="horz" wrap="square" lIns="0" tIns="471932" rIns="0" bIns="0" rtlCol="0">
            <a:noAutofit/>
          </a:bodyPr>
          <a:lstStyle/>
          <a:p>
            <a:pPr marL="182880">
              <a:lnSpc>
                <a:spcPct val="100000"/>
              </a:lnSpc>
            </a:pPr>
            <a:r>
              <a:rPr lang="it-IT" sz="3200" b="1" spc="-5" dirty="0" smtClean="0">
                <a:latin typeface="Calibri"/>
                <a:cs typeface="Calibri"/>
              </a:rPr>
              <a:t>LA </a:t>
            </a:r>
            <a:r>
              <a:rPr lang="it-IT" sz="3200" b="1" spc="-5" dirty="0">
                <a:latin typeface="Calibri"/>
                <a:cs typeface="Calibri"/>
              </a:rPr>
              <a:t>COSTITUZIONE</a:t>
            </a:r>
            <a:r>
              <a:rPr lang="it-IT" sz="3200" b="1" spc="-40" dirty="0" smtClean="0">
                <a:latin typeface="Calibri"/>
                <a:cs typeface="Calibri"/>
              </a:rPr>
              <a:t> </a:t>
            </a:r>
            <a:r>
              <a:rPr lang="it-IT" sz="3200" b="1" spc="0" dirty="0" smtClean="0">
                <a:latin typeface="Calibri"/>
                <a:cs typeface="Calibri"/>
              </a:rPr>
              <a:t>EUROPEA</a:t>
            </a:r>
            <a:endParaRPr lang="it-IT" sz="3200" dirty="0">
              <a:latin typeface="Calibri"/>
              <a:cs typeface="Calibri"/>
            </a:endParaRPr>
          </a:p>
        </p:txBody>
      </p:sp>
      <p:sp>
        <p:nvSpPr>
          <p:cNvPr id="3" name="object 3"/>
          <p:cNvSpPr txBox="1"/>
          <p:nvPr/>
        </p:nvSpPr>
        <p:spPr>
          <a:xfrm>
            <a:off x="752272" y="2438400"/>
            <a:ext cx="7553528" cy="3124200"/>
          </a:xfrm>
          <a:prstGeom prst="rect">
            <a:avLst/>
          </a:prstGeom>
        </p:spPr>
        <p:txBody>
          <a:bodyPr vert="horz" wrap="square" lIns="0" tIns="0" rIns="0" bIns="0" rtlCol="0">
            <a:noAutofit/>
          </a:bodyPr>
          <a:lstStyle/>
          <a:p>
            <a:pPr marL="355600" marR="12700" indent="-342900">
              <a:lnSpc>
                <a:spcPct val="80000"/>
              </a:lnSpc>
              <a:buFont typeface="Arial"/>
              <a:buChar char="•"/>
              <a:tabLst>
                <a:tab pos="354965" algn="l"/>
              </a:tabLst>
            </a:pPr>
            <a:r>
              <a:rPr sz="2400" spc="-25" dirty="0" err="1" smtClean="0">
                <a:latin typeface="Calibri"/>
                <a:cs typeface="Calibri"/>
              </a:rPr>
              <a:t>I</a:t>
            </a:r>
            <a:r>
              <a:rPr sz="2400" spc="-30" dirty="0" err="1" smtClean="0">
                <a:latin typeface="Calibri"/>
                <a:cs typeface="Calibri"/>
              </a:rPr>
              <a:t>n</a:t>
            </a:r>
            <a:r>
              <a:rPr sz="2400" spc="-15" dirty="0" err="1" smtClean="0">
                <a:latin typeface="Calibri"/>
                <a:cs typeface="Calibri"/>
              </a:rPr>
              <a:t>o</a:t>
            </a:r>
            <a:r>
              <a:rPr sz="2400" spc="-25" dirty="0" err="1" smtClean="0">
                <a:latin typeface="Calibri"/>
                <a:cs typeface="Calibri"/>
              </a:rPr>
              <a:t>lt</a:t>
            </a:r>
            <a:r>
              <a:rPr sz="2400" spc="-70" dirty="0" err="1" smtClean="0">
                <a:latin typeface="Calibri"/>
                <a:cs typeface="Calibri"/>
              </a:rPr>
              <a:t>r</a:t>
            </a:r>
            <a:r>
              <a:rPr sz="2400" spc="-30" dirty="0" err="1" smtClean="0">
                <a:latin typeface="Calibri"/>
                <a:cs typeface="Calibri"/>
              </a:rPr>
              <a:t>e</a:t>
            </a:r>
            <a:r>
              <a:rPr sz="2400" spc="-10" dirty="0" smtClean="0">
                <a:latin typeface="Calibri"/>
                <a:cs typeface="Calibri"/>
              </a:rPr>
              <a:t>,</a:t>
            </a:r>
            <a:r>
              <a:rPr sz="2400" spc="-5" dirty="0" smtClean="0">
                <a:latin typeface="Calibri"/>
                <a:cs typeface="Calibri"/>
              </a:rPr>
              <a:t> </a:t>
            </a:r>
            <a:r>
              <a:rPr sz="2400" spc="-20" dirty="0" smtClean="0">
                <a:latin typeface="Calibri"/>
                <a:cs typeface="Calibri"/>
              </a:rPr>
              <a:t>s</a:t>
            </a:r>
            <a:r>
              <a:rPr sz="2400" spc="-5" dirty="0" smtClean="0">
                <a:latin typeface="Calibri"/>
                <a:cs typeface="Calibri"/>
              </a:rPr>
              <a:t>i</a:t>
            </a:r>
            <a:r>
              <a:rPr sz="2400" spc="-20" dirty="0" smtClean="0">
                <a:latin typeface="Calibri"/>
                <a:cs typeface="Calibri"/>
              </a:rPr>
              <a:t> </a:t>
            </a:r>
            <a:r>
              <a:rPr sz="2400" spc="-70" dirty="0" smtClean="0">
                <a:latin typeface="Calibri"/>
                <a:cs typeface="Calibri"/>
              </a:rPr>
              <a:t>v</a:t>
            </a:r>
            <a:r>
              <a:rPr sz="2400" spc="-30" dirty="0" smtClean="0">
                <a:latin typeface="Calibri"/>
                <a:cs typeface="Calibri"/>
              </a:rPr>
              <a:t>e</a:t>
            </a:r>
            <a:r>
              <a:rPr sz="2400" spc="-25" dirty="0" smtClean="0">
                <a:latin typeface="Calibri"/>
                <a:cs typeface="Calibri"/>
              </a:rPr>
              <a:t>r</a:t>
            </a:r>
            <a:r>
              <a:rPr sz="2400" spc="-15" dirty="0" smtClean="0">
                <a:latin typeface="Calibri"/>
                <a:cs typeface="Calibri"/>
              </a:rPr>
              <a:t>i</a:t>
            </a:r>
            <a:r>
              <a:rPr sz="2400" spc="-20" dirty="0" smtClean="0">
                <a:latin typeface="Calibri"/>
                <a:cs typeface="Calibri"/>
              </a:rPr>
              <a:t>f</a:t>
            </a:r>
            <a:r>
              <a:rPr sz="2400" spc="-15" dirty="0" smtClean="0">
                <a:latin typeface="Calibri"/>
                <a:cs typeface="Calibri"/>
              </a:rPr>
              <a:t>i</a:t>
            </a:r>
            <a:r>
              <a:rPr sz="2400" spc="-75" dirty="0" smtClean="0">
                <a:latin typeface="Calibri"/>
                <a:cs typeface="Calibri"/>
              </a:rPr>
              <a:t>c</a:t>
            </a:r>
            <a:r>
              <a:rPr sz="2400" spc="-15" dirty="0" smtClean="0">
                <a:latin typeface="Calibri"/>
                <a:cs typeface="Calibri"/>
              </a:rPr>
              <a:t>a </a:t>
            </a:r>
            <a:r>
              <a:rPr sz="2400" spc="-30" dirty="0" smtClean="0">
                <a:latin typeface="Calibri"/>
                <a:cs typeface="Calibri"/>
              </a:rPr>
              <a:t>un</a:t>
            </a:r>
            <a:r>
              <a:rPr sz="2400" spc="-20" dirty="0" smtClean="0">
                <a:latin typeface="Calibri"/>
                <a:cs typeface="Calibri"/>
              </a:rPr>
              <a:t> </a:t>
            </a:r>
            <a:r>
              <a:rPr sz="2400" spc="-30" dirty="0" smtClean="0">
                <a:latin typeface="Calibri"/>
                <a:cs typeface="Calibri"/>
              </a:rPr>
              <a:t>p</a:t>
            </a:r>
            <a:r>
              <a:rPr sz="2400" spc="-95" dirty="0" smtClean="0">
                <a:latin typeface="Calibri"/>
                <a:cs typeface="Calibri"/>
              </a:rPr>
              <a:t>r</a:t>
            </a:r>
            <a:r>
              <a:rPr sz="2400" spc="-15" dirty="0" smtClean="0">
                <a:latin typeface="Calibri"/>
                <a:cs typeface="Calibri"/>
              </a:rPr>
              <a:t>o</a:t>
            </a:r>
            <a:r>
              <a:rPr sz="2400" spc="-35" dirty="0" smtClean="0">
                <a:latin typeface="Calibri"/>
                <a:cs typeface="Calibri"/>
              </a:rPr>
              <a:t>c</a:t>
            </a:r>
            <a:r>
              <a:rPr sz="2400" spc="-30" dirty="0" smtClean="0">
                <a:latin typeface="Calibri"/>
                <a:cs typeface="Calibri"/>
              </a:rPr>
              <a:t>e</a:t>
            </a:r>
            <a:r>
              <a:rPr sz="2400" spc="-20" dirty="0" smtClean="0">
                <a:latin typeface="Calibri"/>
                <a:cs typeface="Calibri"/>
              </a:rPr>
              <a:t>ss</a:t>
            </a:r>
            <a:r>
              <a:rPr sz="2400" spc="-15" dirty="0" smtClean="0">
                <a:latin typeface="Calibri"/>
                <a:cs typeface="Calibri"/>
              </a:rPr>
              <a:t>o</a:t>
            </a:r>
            <a:r>
              <a:rPr sz="2400" spc="-25" dirty="0" smtClean="0">
                <a:latin typeface="Calibri"/>
                <a:cs typeface="Calibri"/>
              </a:rPr>
              <a:t> </a:t>
            </a:r>
            <a:r>
              <a:rPr sz="2400" spc="-15" dirty="0" smtClean="0">
                <a:latin typeface="Calibri"/>
                <a:cs typeface="Calibri"/>
              </a:rPr>
              <a:t>i</a:t>
            </a:r>
            <a:r>
              <a:rPr sz="2400" spc="-35" dirty="0" smtClean="0">
                <a:latin typeface="Calibri"/>
                <a:cs typeface="Calibri"/>
              </a:rPr>
              <a:t>m</a:t>
            </a:r>
            <a:r>
              <a:rPr sz="2400" spc="-30" dirty="0" smtClean="0">
                <a:latin typeface="Calibri"/>
                <a:cs typeface="Calibri"/>
              </a:rPr>
              <a:t>p</a:t>
            </a:r>
            <a:r>
              <a:rPr sz="2400" spc="-15" dirty="0" smtClean="0">
                <a:latin typeface="Calibri"/>
                <a:cs typeface="Calibri"/>
              </a:rPr>
              <a:t>o</a:t>
            </a:r>
            <a:r>
              <a:rPr sz="2400" spc="-25" dirty="0" smtClean="0">
                <a:latin typeface="Calibri"/>
                <a:cs typeface="Calibri"/>
              </a:rPr>
              <a:t>r</a:t>
            </a:r>
            <a:r>
              <a:rPr sz="2400" spc="-75" dirty="0" smtClean="0">
                <a:latin typeface="Calibri"/>
                <a:cs typeface="Calibri"/>
              </a:rPr>
              <a:t>t</a:t>
            </a:r>
            <a:r>
              <a:rPr sz="2400" spc="-25" dirty="0" smtClean="0">
                <a:latin typeface="Calibri"/>
                <a:cs typeface="Calibri"/>
              </a:rPr>
              <a:t>a</a:t>
            </a:r>
            <a:r>
              <a:rPr sz="2400" spc="-75" dirty="0" smtClean="0">
                <a:latin typeface="Calibri"/>
                <a:cs typeface="Calibri"/>
              </a:rPr>
              <a:t>nt</a:t>
            </a:r>
            <a:r>
              <a:rPr sz="2400" spc="-15" dirty="0" smtClean="0">
                <a:latin typeface="Calibri"/>
                <a:cs typeface="Calibri"/>
              </a:rPr>
              <a:t>e</a:t>
            </a:r>
            <a:r>
              <a:rPr sz="2400" spc="-20" dirty="0" smtClean="0">
                <a:latin typeface="Calibri"/>
                <a:cs typeface="Calibri"/>
              </a:rPr>
              <a:t> </a:t>
            </a:r>
            <a:r>
              <a:rPr sz="2400" spc="-15" dirty="0" smtClean="0">
                <a:latin typeface="Calibri"/>
                <a:cs typeface="Calibri"/>
              </a:rPr>
              <a:t>a </a:t>
            </a:r>
            <a:r>
              <a:rPr sz="2400" spc="-5" dirty="0" smtClean="0">
                <a:latin typeface="Calibri"/>
                <a:cs typeface="Calibri"/>
              </a:rPr>
              <a:t>l</a:t>
            </a:r>
            <a:r>
              <a:rPr sz="2400" spc="0" dirty="0" smtClean="0">
                <a:latin typeface="Calibri"/>
                <a:cs typeface="Calibri"/>
              </a:rPr>
              <a:t>i</a:t>
            </a:r>
            <a:r>
              <a:rPr sz="2400" spc="-55" dirty="0" smtClean="0">
                <a:latin typeface="Calibri"/>
                <a:cs typeface="Calibri"/>
              </a:rPr>
              <a:t>v</a:t>
            </a:r>
            <a:r>
              <a:rPr sz="2400" spc="-25" dirty="0" smtClean="0">
                <a:latin typeface="Calibri"/>
                <a:cs typeface="Calibri"/>
              </a:rPr>
              <a:t>ell</a:t>
            </a:r>
            <a:r>
              <a:rPr sz="2400" spc="-15" dirty="0" smtClean="0">
                <a:latin typeface="Calibri"/>
                <a:cs typeface="Calibri"/>
              </a:rPr>
              <a:t>o</a:t>
            </a:r>
            <a:r>
              <a:rPr sz="2400" spc="-45" dirty="0" smtClean="0">
                <a:latin typeface="Calibri"/>
                <a:cs typeface="Calibri"/>
              </a:rPr>
              <a:t> </a:t>
            </a:r>
            <a:r>
              <a:rPr sz="2400" spc="-30" dirty="0" smtClean="0">
                <a:latin typeface="Calibri"/>
                <a:cs typeface="Calibri"/>
              </a:rPr>
              <a:t>eu</a:t>
            </a:r>
            <a:r>
              <a:rPr sz="2400" spc="-95" dirty="0" smtClean="0">
                <a:latin typeface="Calibri"/>
                <a:cs typeface="Calibri"/>
              </a:rPr>
              <a:t>r</a:t>
            </a:r>
            <a:r>
              <a:rPr sz="2400" spc="-15" dirty="0" smtClean="0">
                <a:latin typeface="Calibri"/>
                <a:cs typeface="Calibri"/>
              </a:rPr>
              <a:t>o</a:t>
            </a:r>
            <a:r>
              <a:rPr sz="2400" spc="-35" dirty="0" smtClean="0">
                <a:latin typeface="Calibri"/>
                <a:cs typeface="Calibri"/>
              </a:rPr>
              <a:t>p</a:t>
            </a:r>
            <a:r>
              <a:rPr sz="2400" spc="-30" dirty="0" smtClean="0">
                <a:latin typeface="Calibri"/>
                <a:cs typeface="Calibri"/>
              </a:rPr>
              <a:t>e</a:t>
            </a:r>
            <a:r>
              <a:rPr sz="2400" spc="-15" dirty="0" smtClean="0">
                <a:latin typeface="Calibri"/>
                <a:cs typeface="Calibri"/>
              </a:rPr>
              <a:t>o </a:t>
            </a:r>
            <a:r>
              <a:rPr sz="2400" spc="-30" dirty="0" smtClean="0">
                <a:latin typeface="Calibri"/>
                <a:cs typeface="Calibri"/>
              </a:rPr>
              <a:t>ch</a:t>
            </a:r>
            <a:r>
              <a:rPr sz="2400" spc="-40" dirty="0" smtClean="0">
                <a:latin typeface="Calibri"/>
                <a:cs typeface="Calibri"/>
              </a:rPr>
              <a:t>e</a:t>
            </a:r>
            <a:r>
              <a:rPr sz="2400" spc="-10" dirty="0" smtClean="0">
                <a:latin typeface="Calibri"/>
                <a:cs typeface="Calibri"/>
              </a:rPr>
              <a:t>,</a:t>
            </a:r>
            <a:r>
              <a:rPr sz="2400" spc="-5" dirty="0" smtClean="0">
                <a:latin typeface="Calibri"/>
                <a:cs typeface="Calibri"/>
              </a:rPr>
              <a:t> </a:t>
            </a:r>
            <a:r>
              <a:rPr sz="2400" spc="-75" dirty="0" smtClean="0">
                <a:latin typeface="Calibri"/>
                <a:cs typeface="Calibri"/>
              </a:rPr>
              <a:t>c</a:t>
            </a:r>
            <a:r>
              <a:rPr sz="2400" spc="-15" dirty="0" smtClean="0">
                <a:latin typeface="Calibri"/>
                <a:cs typeface="Calibri"/>
              </a:rPr>
              <a:t>on</a:t>
            </a:r>
            <a:r>
              <a:rPr sz="2400" spc="-35" dirty="0" smtClean="0">
                <a:latin typeface="Calibri"/>
                <a:cs typeface="Calibri"/>
              </a:rPr>
              <a:t> </a:t>
            </a:r>
            <a:r>
              <a:rPr sz="2400" spc="-90" dirty="0" smtClean="0">
                <a:latin typeface="Calibri"/>
                <a:cs typeface="Calibri"/>
              </a:rPr>
              <a:t>v</a:t>
            </a:r>
            <a:r>
              <a:rPr sz="2400" spc="-25" dirty="0" smtClean="0">
                <a:latin typeface="Calibri"/>
                <a:cs typeface="Calibri"/>
              </a:rPr>
              <a:t>ar</a:t>
            </a:r>
            <a:r>
              <a:rPr sz="2400" spc="0" dirty="0" smtClean="0">
                <a:latin typeface="Calibri"/>
                <a:cs typeface="Calibri"/>
              </a:rPr>
              <a:t>i</a:t>
            </a:r>
            <a:r>
              <a:rPr sz="2400" spc="-30" dirty="0" smtClean="0">
                <a:latin typeface="Calibri"/>
                <a:cs typeface="Calibri"/>
              </a:rPr>
              <a:t> p</a:t>
            </a:r>
            <a:r>
              <a:rPr sz="2400" spc="-25" dirty="0" smtClean="0">
                <a:latin typeface="Calibri"/>
                <a:cs typeface="Calibri"/>
              </a:rPr>
              <a:t>a</a:t>
            </a:r>
            <a:r>
              <a:rPr sz="2400" spc="-5" dirty="0" smtClean="0">
                <a:latin typeface="Calibri"/>
                <a:cs typeface="Calibri"/>
              </a:rPr>
              <a:t>s</a:t>
            </a:r>
            <a:r>
              <a:rPr sz="2400" spc="-20" dirty="0" smtClean="0">
                <a:latin typeface="Calibri"/>
                <a:cs typeface="Calibri"/>
              </a:rPr>
              <a:t>sa</a:t>
            </a:r>
            <a:r>
              <a:rPr sz="2400" spc="5" dirty="0" smtClean="0">
                <a:latin typeface="Calibri"/>
                <a:cs typeface="Calibri"/>
              </a:rPr>
              <a:t>g</a:t>
            </a:r>
            <a:r>
              <a:rPr sz="2400" spc="-30" dirty="0" smtClean="0">
                <a:latin typeface="Calibri"/>
                <a:cs typeface="Calibri"/>
              </a:rPr>
              <a:t>g</a:t>
            </a:r>
            <a:r>
              <a:rPr sz="2400" spc="-5" dirty="0" smtClean="0">
                <a:latin typeface="Calibri"/>
                <a:cs typeface="Calibri"/>
              </a:rPr>
              <a:t>i </a:t>
            </a:r>
            <a:r>
              <a:rPr sz="2400" spc="-10" dirty="0" smtClean="0">
                <a:latin typeface="Calibri"/>
                <a:cs typeface="Calibri"/>
              </a:rPr>
              <a:t>-</a:t>
            </a:r>
            <a:r>
              <a:rPr sz="2400" spc="5" dirty="0" smtClean="0">
                <a:latin typeface="Calibri"/>
                <a:cs typeface="Calibri"/>
              </a:rPr>
              <a:t> </a:t>
            </a:r>
            <a:r>
              <a:rPr sz="2400" spc="-25" dirty="0" smtClean="0">
                <a:latin typeface="Calibri"/>
                <a:cs typeface="Calibri"/>
              </a:rPr>
              <a:t>1951</a:t>
            </a:r>
            <a:r>
              <a:rPr sz="2400" spc="-15" dirty="0" smtClean="0">
                <a:latin typeface="Calibri"/>
                <a:cs typeface="Calibri"/>
              </a:rPr>
              <a:t> </a:t>
            </a:r>
            <a:r>
              <a:rPr sz="2400" spc="-25" dirty="0" smtClean="0">
                <a:latin typeface="Calibri"/>
                <a:cs typeface="Calibri"/>
              </a:rPr>
              <a:t>C</a:t>
            </a:r>
            <a:r>
              <a:rPr sz="2400" spc="-80" dirty="0" smtClean="0">
                <a:latin typeface="Calibri"/>
                <a:cs typeface="Calibri"/>
              </a:rPr>
              <a:t>E</a:t>
            </a:r>
            <a:r>
              <a:rPr sz="2400" spc="-25" dirty="0" smtClean="0">
                <a:latin typeface="Calibri"/>
                <a:cs typeface="Calibri"/>
              </a:rPr>
              <a:t>C</a:t>
            </a:r>
            <a:r>
              <a:rPr sz="2400" spc="-5" dirty="0" smtClean="0">
                <a:latin typeface="Calibri"/>
                <a:cs typeface="Calibri"/>
              </a:rPr>
              <a:t>A</a:t>
            </a:r>
            <a:r>
              <a:rPr sz="2400" spc="-10" dirty="0" smtClean="0">
                <a:latin typeface="Calibri"/>
                <a:cs typeface="Calibri"/>
              </a:rPr>
              <a:t>,</a:t>
            </a:r>
            <a:r>
              <a:rPr sz="2400" spc="-30" dirty="0" smtClean="0">
                <a:latin typeface="Calibri"/>
                <a:cs typeface="Calibri"/>
              </a:rPr>
              <a:t> </a:t>
            </a:r>
            <a:r>
              <a:rPr sz="2400" spc="-25" dirty="0" smtClean="0">
                <a:latin typeface="Calibri"/>
                <a:cs typeface="Calibri"/>
              </a:rPr>
              <a:t>195</a:t>
            </a:r>
            <a:r>
              <a:rPr sz="2400" spc="-15" dirty="0" smtClean="0">
                <a:latin typeface="Calibri"/>
                <a:cs typeface="Calibri"/>
              </a:rPr>
              <a:t>7</a:t>
            </a:r>
            <a:r>
              <a:rPr sz="2400" spc="-40" dirty="0" smtClean="0">
                <a:latin typeface="Calibri"/>
                <a:cs typeface="Calibri"/>
              </a:rPr>
              <a:t> </a:t>
            </a:r>
            <a:r>
              <a:rPr sz="2400" spc="-15" dirty="0" smtClean="0">
                <a:latin typeface="Calibri"/>
                <a:cs typeface="Calibri"/>
              </a:rPr>
              <a:t>C</a:t>
            </a:r>
            <a:r>
              <a:rPr sz="2400" spc="-35" dirty="0" smtClean="0">
                <a:latin typeface="Calibri"/>
                <a:cs typeface="Calibri"/>
              </a:rPr>
              <a:t>e</a:t>
            </a:r>
            <a:r>
              <a:rPr sz="2400" spc="-15" dirty="0" smtClean="0">
                <a:latin typeface="Calibri"/>
                <a:cs typeface="Calibri"/>
              </a:rPr>
              <a:t>e</a:t>
            </a:r>
            <a:r>
              <a:rPr sz="2400" spc="15" dirty="0" smtClean="0">
                <a:latin typeface="Calibri"/>
                <a:cs typeface="Calibri"/>
              </a:rPr>
              <a:t> </a:t>
            </a:r>
            <a:r>
              <a:rPr sz="2400" spc="-30" dirty="0" smtClean="0">
                <a:latin typeface="Calibri"/>
                <a:cs typeface="Calibri"/>
              </a:rPr>
              <a:t>t</a:t>
            </a:r>
            <a:r>
              <a:rPr sz="2400" spc="-120" dirty="0" smtClean="0">
                <a:latin typeface="Calibri"/>
                <a:cs typeface="Calibri"/>
              </a:rPr>
              <a:t>r</a:t>
            </a:r>
            <a:r>
              <a:rPr sz="2400" spc="-75" dirty="0" smtClean="0">
                <a:latin typeface="Calibri"/>
                <a:cs typeface="Calibri"/>
              </a:rPr>
              <a:t>a</a:t>
            </a:r>
            <a:r>
              <a:rPr sz="2400" spc="-100" dirty="0" smtClean="0">
                <a:latin typeface="Calibri"/>
                <a:cs typeface="Calibri"/>
              </a:rPr>
              <a:t>t</a:t>
            </a:r>
            <a:r>
              <a:rPr sz="2400" spc="-75" dirty="0" smtClean="0">
                <a:latin typeface="Calibri"/>
                <a:cs typeface="Calibri"/>
              </a:rPr>
              <a:t>tat</a:t>
            </a:r>
            <a:r>
              <a:rPr sz="2400" spc="-15" dirty="0" smtClean="0">
                <a:latin typeface="Calibri"/>
                <a:cs typeface="Calibri"/>
              </a:rPr>
              <a:t>o</a:t>
            </a:r>
            <a:r>
              <a:rPr sz="2400" spc="20" dirty="0" smtClean="0">
                <a:latin typeface="Calibri"/>
                <a:cs typeface="Calibri"/>
              </a:rPr>
              <a:t> </a:t>
            </a:r>
            <a:r>
              <a:rPr sz="2400" spc="-30" dirty="0" smtClean="0">
                <a:latin typeface="Calibri"/>
                <a:cs typeface="Calibri"/>
              </a:rPr>
              <a:t>d</a:t>
            </a:r>
            <a:r>
              <a:rPr sz="2400" spc="-5" dirty="0" smtClean="0">
                <a:latin typeface="Calibri"/>
                <a:cs typeface="Calibri"/>
              </a:rPr>
              <a:t>i</a:t>
            </a:r>
            <a:r>
              <a:rPr sz="2400" spc="-20" dirty="0" smtClean="0">
                <a:latin typeface="Calibri"/>
                <a:cs typeface="Calibri"/>
              </a:rPr>
              <a:t> </a:t>
            </a:r>
            <a:r>
              <a:rPr sz="2400" spc="-140" dirty="0" smtClean="0">
                <a:latin typeface="Calibri"/>
                <a:cs typeface="Calibri"/>
              </a:rPr>
              <a:t>R</a:t>
            </a:r>
            <a:r>
              <a:rPr sz="2400" spc="-15" dirty="0" smtClean="0">
                <a:latin typeface="Calibri"/>
                <a:cs typeface="Calibri"/>
              </a:rPr>
              <a:t>o</a:t>
            </a:r>
            <a:r>
              <a:rPr sz="2400" spc="-45" dirty="0" smtClean="0">
                <a:latin typeface="Calibri"/>
                <a:cs typeface="Calibri"/>
              </a:rPr>
              <a:t>m</a:t>
            </a:r>
            <a:r>
              <a:rPr sz="2400" spc="-25" dirty="0" smtClean="0">
                <a:latin typeface="Calibri"/>
                <a:cs typeface="Calibri"/>
              </a:rPr>
              <a:t>a</a:t>
            </a:r>
            <a:r>
              <a:rPr sz="2400" spc="-10" dirty="0" smtClean="0">
                <a:latin typeface="Calibri"/>
                <a:cs typeface="Calibri"/>
              </a:rPr>
              <a:t>,</a:t>
            </a:r>
            <a:r>
              <a:rPr sz="2400" spc="20" dirty="0" smtClean="0">
                <a:latin typeface="Calibri"/>
                <a:cs typeface="Calibri"/>
              </a:rPr>
              <a:t> </a:t>
            </a:r>
            <a:r>
              <a:rPr sz="2400" spc="-25" dirty="0" smtClean="0">
                <a:latin typeface="Calibri"/>
                <a:cs typeface="Calibri"/>
              </a:rPr>
              <a:t>199</a:t>
            </a:r>
            <a:r>
              <a:rPr sz="2400" spc="-15" dirty="0" smtClean="0">
                <a:latin typeface="Calibri"/>
                <a:cs typeface="Calibri"/>
              </a:rPr>
              <a:t>1</a:t>
            </a:r>
            <a:r>
              <a:rPr sz="2400" spc="-40" dirty="0" smtClean="0">
                <a:latin typeface="Calibri"/>
                <a:cs typeface="Calibri"/>
              </a:rPr>
              <a:t> </a:t>
            </a:r>
            <a:r>
              <a:rPr sz="2400" spc="-30" dirty="0" smtClean="0">
                <a:latin typeface="Calibri"/>
                <a:cs typeface="Calibri"/>
              </a:rPr>
              <a:t>t</a:t>
            </a:r>
            <a:r>
              <a:rPr sz="2400" spc="-120" dirty="0" smtClean="0">
                <a:latin typeface="Calibri"/>
                <a:cs typeface="Calibri"/>
              </a:rPr>
              <a:t>r</a:t>
            </a:r>
            <a:r>
              <a:rPr sz="2400" spc="-75" dirty="0" smtClean="0">
                <a:latin typeface="Calibri"/>
                <a:cs typeface="Calibri"/>
              </a:rPr>
              <a:t>a</a:t>
            </a:r>
            <a:r>
              <a:rPr sz="2400" spc="-100" dirty="0" smtClean="0">
                <a:latin typeface="Calibri"/>
                <a:cs typeface="Calibri"/>
              </a:rPr>
              <a:t>t</a:t>
            </a:r>
            <a:r>
              <a:rPr sz="2400" spc="-75" dirty="0" smtClean="0">
                <a:latin typeface="Calibri"/>
                <a:cs typeface="Calibri"/>
              </a:rPr>
              <a:t>t</a:t>
            </a:r>
            <a:r>
              <a:rPr sz="2400" spc="-70" dirty="0" smtClean="0">
                <a:latin typeface="Calibri"/>
                <a:cs typeface="Calibri"/>
              </a:rPr>
              <a:t>a</a:t>
            </a:r>
            <a:r>
              <a:rPr sz="2400" spc="-75" dirty="0" smtClean="0">
                <a:latin typeface="Calibri"/>
                <a:cs typeface="Calibri"/>
              </a:rPr>
              <a:t>t</a:t>
            </a:r>
            <a:r>
              <a:rPr sz="2400" spc="-15" dirty="0" smtClean="0">
                <a:latin typeface="Calibri"/>
                <a:cs typeface="Calibri"/>
              </a:rPr>
              <a:t>o</a:t>
            </a:r>
            <a:r>
              <a:rPr sz="2400" spc="20" dirty="0" smtClean="0">
                <a:latin typeface="Calibri"/>
                <a:cs typeface="Calibri"/>
              </a:rPr>
              <a:t> </a:t>
            </a:r>
            <a:r>
              <a:rPr sz="2400" spc="-30" dirty="0" smtClean="0">
                <a:latin typeface="Calibri"/>
                <a:cs typeface="Calibri"/>
              </a:rPr>
              <a:t>d</a:t>
            </a:r>
            <a:r>
              <a:rPr sz="2400" spc="-5" dirty="0" smtClean="0">
                <a:latin typeface="Calibri"/>
                <a:cs typeface="Calibri"/>
              </a:rPr>
              <a:t>i</a:t>
            </a:r>
            <a:r>
              <a:rPr sz="2400" spc="-20" dirty="0" smtClean="0">
                <a:latin typeface="Calibri"/>
                <a:cs typeface="Calibri"/>
              </a:rPr>
              <a:t> </a:t>
            </a:r>
            <a:r>
              <a:rPr sz="2400" spc="-65" dirty="0" smtClean="0">
                <a:latin typeface="Calibri"/>
                <a:cs typeface="Calibri"/>
              </a:rPr>
              <a:t>M</a:t>
            </a:r>
            <a:r>
              <a:rPr sz="2400" spc="-25" dirty="0" smtClean="0">
                <a:latin typeface="Calibri"/>
                <a:cs typeface="Calibri"/>
              </a:rPr>
              <a:t>aa</a:t>
            </a:r>
            <a:r>
              <a:rPr sz="2400" spc="-55" dirty="0" smtClean="0">
                <a:latin typeface="Calibri"/>
                <a:cs typeface="Calibri"/>
              </a:rPr>
              <a:t>s</a:t>
            </a:r>
            <a:r>
              <a:rPr sz="2400" spc="-30" dirty="0" smtClean="0">
                <a:latin typeface="Calibri"/>
                <a:cs typeface="Calibri"/>
              </a:rPr>
              <a:t>t</a:t>
            </a:r>
            <a:r>
              <a:rPr sz="2400" spc="-25" dirty="0" smtClean="0">
                <a:latin typeface="Calibri"/>
                <a:cs typeface="Calibri"/>
              </a:rPr>
              <a:t>r</a:t>
            </a:r>
            <a:r>
              <a:rPr sz="2400" spc="-15" dirty="0" smtClean="0">
                <a:latin typeface="Calibri"/>
                <a:cs typeface="Calibri"/>
              </a:rPr>
              <a:t>i</a:t>
            </a:r>
            <a:r>
              <a:rPr sz="2400" spc="-40" dirty="0" smtClean="0">
                <a:latin typeface="Calibri"/>
                <a:cs typeface="Calibri"/>
              </a:rPr>
              <a:t>c</a:t>
            </a:r>
            <a:r>
              <a:rPr sz="2400" spc="-80" dirty="0" smtClean="0">
                <a:latin typeface="Calibri"/>
                <a:cs typeface="Calibri"/>
              </a:rPr>
              <a:t>h</a:t>
            </a:r>
            <a:r>
              <a:rPr sz="2400" spc="-30" dirty="0" smtClean="0">
                <a:latin typeface="Calibri"/>
                <a:cs typeface="Calibri"/>
              </a:rPr>
              <a:t>t</a:t>
            </a:r>
            <a:r>
              <a:rPr sz="2400" spc="-10" dirty="0" smtClean="0">
                <a:latin typeface="Calibri"/>
                <a:cs typeface="Calibri"/>
              </a:rPr>
              <a:t>,</a:t>
            </a:r>
            <a:r>
              <a:rPr sz="2400" spc="-25" dirty="0" smtClean="0">
                <a:latin typeface="Calibri"/>
                <a:cs typeface="Calibri"/>
              </a:rPr>
              <a:t> </a:t>
            </a:r>
            <a:r>
              <a:rPr sz="2400" spc="-30" dirty="0" smtClean="0">
                <a:latin typeface="Calibri"/>
                <a:cs typeface="Calibri"/>
              </a:rPr>
              <a:t>e</a:t>
            </a:r>
            <a:r>
              <a:rPr sz="2400" spc="-40" dirty="0" smtClean="0">
                <a:latin typeface="Calibri"/>
                <a:cs typeface="Calibri"/>
              </a:rPr>
              <a:t>c</a:t>
            </a:r>
            <a:r>
              <a:rPr sz="2400" spc="-5" dirty="0" smtClean="0">
                <a:latin typeface="Calibri"/>
                <a:cs typeface="Calibri"/>
              </a:rPr>
              <a:t>c</a:t>
            </a:r>
            <a:r>
              <a:rPr sz="2400" spc="-10" dirty="0" smtClean="0">
                <a:latin typeface="Calibri"/>
                <a:cs typeface="Calibri"/>
              </a:rPr>
              <a:t>-</a:t>
            </a:r>
            <a:r>
              <a:rPr sz="2400" spc="-5" dirty="0" smtClean="0">
                <a:latin typeface="Calibri"/>
                <a:cs typeface="Calibri"/>
              </a:rPr>
              <a:t> </a:t>
            </a:r>
            <a:r>
              <a:rPr sz="2400" spc="-80" dirty="0" smtClean="0">
                <a:latin typeface="Calibri"/>
                <a:cs typeface="Calibri"/>
              </a:rPr>
              <a:t>c</a:t>
            </a:r>
            <a:r>
              <a:rPr sz="2400" spc="-15" dirty="0" smtClean="0">
                <a:latin typeface="Calibri"/>
                <a:cs typeface="Calibri"/>
              </a:rPr>
              <a:t>o</a:t>
            </a:r>
            <a:r>
              <a:rPr sz="2400" spc="-40" dirty="0" smtClean="0">
                <a:latin typeface="Calibri"/>
                <a:cs typeface="Calibri"/>
              </a:rPr>
              <a:t>n</a:t>
            </a:r>
            <a:r>
              <a:rPr sz="2400" spc="-15" dirty="0" smtClean="0">
                <a:latin typeface="Calibri"/>
                <a:cs typeface="Calibri"/>
              </a:rPr>
              <a:t>d</a:t>
            </a:r>
            <a:r>
              <a:rPr sz="2400" spc="-20" dirty="0" smtClean="0">
                <a:latin typeface="Calibri"/>
                <a:cs typeface="Calibri"/>
              </a:rPr>
              <a:t>u</a:t>
            </a:r>
            <a:r>
              <a:rPr sz="2400" spc="-40" dirty="0" smtClean="0">
                <a:latin typeface="Calibri"/>
                <a:cs typeface="Calibri"/>
              </a:rPr>
              <a:t>c</a:t>
            </a:r>
            <a:r>
              <a:rPr sz="2400" spc="-15" dirty="0" smtClean="0">
                <a:latin typeface="Calibri"/>
                <a:cs typeface="Calibri"/>
              </a:rPr>
              <a:t>e</a:t>
            </a:r>
            <a:r>
              <a:rPr sz="2400" spc="-35" dirty="0" smtClean="0">
                <a:latin typeface="Calibri"/>
                <a:cs typeface="Calibri"/>
              </a:rPr>
              <a:t> </a:t>
            </a:r>
            <a:r>
              <a:rPr sz="2400" spc="-25" dirty="0" smtClean="0">
                <a:latin typeface="Calibri"/>
                <a:cs typeface="Calibri"/>
              </a:rPr>
              <a:t>a</a:t>
            </a:r>
            <a:r>
              <a:rPr sz="2400" spc="-15" dirty="0" smtClean="0">
                <a:latin typeface="Calibri"/>
                <a:cs typeface="Calibri"/>
              </a:rPr>
              <a:t>ll</a:t>
            </a:r>
            <a:r>
              <a:rPr sz="2400" spc="5" dirty="0" smtClean="0">
                <a:latin typeface="Calibri"/>
                <a:cs typeface="Calibri"/>
              </a:rPr>
              <a:t>’</a:t>
            </a:r>
            <a:r>
              <a:rPr sz="2400" spc="-15" dirty="0" smtClean="0">
                <a:latin typeface="Calibri"/>
                <a:cs typeface="Calibri"/>
              </a:rPr>
              <a:t>in</a:t>
            </a:r>
            <a:r>
              <a:rPr sz="2400" spc="-20" dirty="0" smtClean="0">
                <a:latin typeface="Calibri"/>
                <a:cs typeface="Calibri"/>
              </a:rPr>
              <a:t>s</a:t>
            </a:r>
            <a:r>
              <a:rPr sz="2400" spc="-30" dirty="0" smtClean="0">
                <a:latin typeface="Calibri"/>
                <a:cs typeface="Calibri"/>
              </a:rPr>
              <a:t>e</a:t>
            </a:r>
            <a:r>
              <a:rPr sz="2400" spc="-25" dirty="0" smtClean="0">
                <a:latin typeface="Calibri"/>
                <a:cs typeface="Calibri"/>
              </a:rPr>
              <a:t>r</a:t>
            </a:r>
            <a:r>
              <a:rPr sz="2400" spc="-15" dirty="0" smtClean="0">
                <a:latin typeface="Calibri"/>
                <a:cs typeface="Calibri"/>
              </a:rPr>
              <a:t>i</a:t>
            </a:r>
            <a:r>
              <a:rPr sz="2400" spc="-40" dirty="0" smtClean="0">
                <a:latin typeface="Calibri"/>
                <a:cs typeface="Calibri"/>
              </a:rPr>
              <a:t>m</a:t>
            </a:r>
            <a:r>
              <a:rPr sz="2400" spc="-35" dirty="0" smtClean="0">
                <a:latin typeface="Calibri"/>
                <a:cs typeface="Calibri"/>
              </a:rPr>
              <a:t>e</a:t>
            </a:r>
            <a:r>
              <a:rPr sz="2400" spc="-75" dirty="0" smtClean="0">
                <a:latin typeface="Calibri"/>
                <a:cs typeface="Calibri"/>
              </a:rPr>
              <a:t>nt</a:t>
            </a:r>
            <a:r>
              <a:rPr sz="2400" spc="-15" dirty="0" smtClean="0">
                <a:latin typeface="Calibri"/>
                <a:cs typeface="Calibri"/>
              </a:rPr>
              <a:t>o</a:t>
            </a:r>
            <a:r>
              <a:rPr sz="2400" spc="10" dirty="0" smtClean="0">
                <a:latin typeface="Calibri"/>
                <a:cs typeface="Calibri"/>
              </a:rPr>
              <a:t> </a:t>
            </a:r>
            <a:r>
              <a:rPr sz="2400" spc="-30" dirty="0" smtClean="0">
                <a:latin typeface="Calibri"/>
                <a:cs typeface="Calibri"/>
              </a:rPr>
              <a:t>d</a:t>
            </a:r>
            <a:r>
              <a:rPr sz="2400" spc="-35" dirty="0" smtClean="0">
                <a:latin typeface="Calibri"/>
                <a:cs typeface="Calibri"/>
              </a:rPr>
              <a:t>e</a:t>
            </a:r>
            <a:r>
              <a:rPr sz="2400" spc="-15" dirty="0" smtClean="0">
                <a:latin typeface="Calibri"/>
                <a:cs typeface="Calibri"/>
              </a:rPr>
              <a:t>ll</a:t>
            </a:r>
            <a:r>
              <a:rPr sz="2400" spc="-20" dirty="0" smtClean="0">
                <a:latin typeface="Calibri"/>
                <a:cs typeface="Calibri"/>
              </a:rPr>
              <a:t>’</a:t>
            </a:r>
            <a:r>
              <a:rPr sz="2400" spc="-25" dirty="0" smtClean="0">
                <a:latin typeface="Calibri"/>
                <a:cs typeface="Calibri"/>
              </a:rPr>
              <a:t>I</a:t>
            </a:r>
            <a:r>
              <a:rPr sz="2400" spc="-90" dirty="0" smtClean="0">
                <a:latin typeface="Calibri"/>
                <a:cs typeface="Calibri"/>
              </a:rPr>
              <a:t>t</a:t>
            </a:r>
            <a:r>
              <a:rPr sz="2400" spc="-25" dirty="0" smtClean="0">
                <a:latin typeface="Calibri"/>
                <a:cs typeface="Calibri"/>
              </a:rPr>
              <a:t>a</a:t>
            </a:r>
            <a:r>
              <a:rPr sz="2400" spc="-15" dirty="0" smtClean="0">
                <a:latin typeface="Calibri"/>
                <a:cs typeface="Calibri"/>
              </a:rPr>
              <a:t>lia</a:t>
            </a:r>
            <a:r>
              <a:rPr sz="2400" spc="-30" dirty="0" smtClean="0">
                <a:latin typeface="Calibri"/>
                <a:cs typeface="Calibri"/>
              </a:rPr>
              <a:t> </a:t>
            </a:r>
            <a:r>
              <a:rPr sz="2400" spc="-25" dirty="0" smtClean="0">
                <a:latin typeface="Calibri"/>
                <a:cs typeface="Calibri"/>
              </a:rPr>
              <a:t>nell</a:t>
            </a:r>
            <a:r>
              <a:rPr sz="2400" spc="-15" dirty="0" smtClean="0">
                <a:latin typeface="Calibri"/>
                <a:cs typeface="Calibri"/>
              </a:rPr>
              <a:t>a </a:t>
            </a:r>
            <a:r>
              <a:rPr sz="2400" spc="-50" dirty="0" smtClean="0">
                <a:latin typeface="Calibri"/>
                <a:cs typeface="Calibri"/>
              </a:rPr>
              <a:t>U</a:t>
            </a:r>
            <a:r>
              <a:rPr sz="2400" spc="-15" dirty="0" smtClean="0">
                <a:latin typeface="Calibri"/>
                <a:cs typeface="Calibri"/>
              </a:rPr>
              <a:t>nio</a:t>
            </a:r>
            <a:r>
              <a:rPr sz="2400" spc="-40" dirty="0" smtClean="0">
                <a:latin typeface="Calibri"/>
                <a:cs typeface="Calibri"/>
              </a:rPr>
              <a:t>n</a:t>
            </a:r>
            <a:r>
              <a:rPr sz="2400" spc="-15" dirty="0" smtClean="0">
                <a:latin typeface="Calibri"/>
                <a:cs typeface="Calibri"/>
              </a:rPr>
              <a:t>e</a:t>
            </a:r>
            <a:r>
              <a:rPr sz="2400" spc="5" dirty="0" smtClean="0">
                <a:latin typeface="Calibri"/>
                <a:cs typeface="Calibri"/>
              </a:rPr>
              <a:t> </a:t>
            </a:r>
            <a:r>
              <a:rPr sz="2400" spc="-35" dirty="0" smtClean="0">
                <a:latin typeface="Calibri"/>
                <a:cs typeface="Calibri"/>
              </a:rPr>
              <a:t>Eu</a:t>
            </a:r>
            <a:r>
              <a:rPr sz="2400" spc="-95" dirty="0" smtClean="0">
                <a:latin typeface="Calibri"/>
                <a:cs typeface="Calibri"/>
              </a:rPr>
              <a:t>r</a:t>
            </a:r>
            <a:r>
              <a:rPr sz="2400" spc="-15" dirty="0" smtClean="0">
                <a:latin typeface="Calibri"/>
                <a:cs typeface="Calibri"/>
              </a:rPr>
              <a:t>o</a:t>
            </a:r>
            <a:r>
              <a:rPr sz="2400" spc="-40" dirty="0" smtClean="0">
                <a:latin typeface="Calibri"/>
                <a:cs typeface="Calibri"/>
              </a:rPr>
              <a:t>p</a:t>
            </a:r>
            <a:r>
              <a:rPr sz="2400" spc="-30" dirty="0" smtClean="0">
                <a:latin typeface="Calibri"/>
                <a:cs typeface="Calibri"/>
              </a:rPr>
              <a:t>e</a:t>
            </a:r>
            <a:r>
              <a:rPr sz="2400" spc="-15" dirty="0" smtClean="0">
                <a:latin typeface="Calibri"/>
                <a:cs typeface="Calibri"/>
              </a:rPr>
              <a:t>a</a:t>
            </a:r>
            <a:r>
              <a:rPr sz="2400" spc="-40" dirty="0" smtClean="0">
                <a:latin typeface="Calibri"/>
                <a:cs typeface="Calibri"/>
              </a:rPr>
              <a:t> </a:t>
            </a:r>
            <a:r>
              <a:rPr sz="2400" spc="-15" dirty="0" smtClean="0">
                <a:latin typeface="Calibri"/>
                <a:cs typeface="Calibri"/>
              </a:rPr>
              <a:t>e</a:t>
            </a:r>
            <a:r>
              <a:rPr sz="2400" spc="5" dirty="0" smtClean="0">
                <a:latin typeface="Calibri"/>
                <a:cs typeface="Calibri"/>
              </a:rPr>
              <a:t> </a:t>
            </a:r>
            <a:r>
              <a:rPr sz="2400" spc="-20" dirty="0" smtClean="0">
                <a:latin typeface="Calibri"/>
                <a:cs typeface="Calibri"/>
              </a:rPr>
              <a:t>al</a:t>
            </a:r>
            <a:r>
              <a:rPr sz="2400" spc="-15" dirty="0" smtClean="0">
                <a:latin typeface="Calibri"/>
                <a:cs typeface="Calibri"/>
              </a:rPr>
              <a:t> </a:t>
            </a:r>
            <a:r>
              <a:rPr sz="2400" spc="-70" dirty="0" smtClean="0">
                <a:latin typeface="Calibri"/>
                <a:cs typeface="Calibri"/>
              </a:rPr>
              <a:t>r</a:t>
            </a:r>
            <a:r>
              <a:rPr sz="2400" spc="-30" dirty="0" smtClean="0">
                <a:latin typeface="Calibri"/>
                <a:cs typeface="Calibri"/>
              </a:rPr>
              <a:t>e</a:t>
            </a:r>
            <a:r>
              <a:rPr sz="2400" spc="-40" dirty="0" smtClean="0">
                <a:latin typeface="Calibri"/>
                <a:cs typeface="Calibri"/>
              </a:rPr>
              <a:t>c</a:t>
            </a:r>
            <a:r>
              <a:rPr sz="2400" spc="-25" dirty="0" smtClean="0">
                <a:latin typeface="Calibri"/>
                <a:cs typeface="Calibri"/>
              </a:rPr>
              <a:t>epi</a:t>
            </a:r>
            <a:r>
              <a:rPr sz="2400" spc="-50" dirty="0" smtClean="0">
                <a:latin typeface="Calibri"/>
                <a:cs typeface="Calibri"/>
              </a:rPr>
              <a:t>m</a:t>
            </a:r>
            <a:r>
              <a:rPr sz="2400" spc="-30" dirty="0" smtClean="0">
                <a:latin typeface="Calibri"/>
                <a:cs typeface="Calibri"/>
              </a:rPr>
              <a:t>e</a:t>
            </a:r>
            <a:r>
              <a:rPr sz="2400" spc="-90" dirty="0" smtClean="0">
                <a:latin typeface="Calibri"/>
                <a:cs typeface="Calibri"/>
              </a:rPr>
              <a:t>n</a:t>
            </a:r>
            <a:r>
              <a:rPr sz="2400" spc="-75" dirty="0" smtClean="0">
                <a:latin typeface="Calibri"/>
                <a:cs typeface="Calibri"/>
              </a:rPr>
              <a:t>t</a:t>
            </a:r>
            <a:r>
              <a:rPr sz="2400" spc="-15" dirty="0" smtClean="0">
                <a:latin typeface="Calibri"/>
                <a:cs typeface="Calibri"/>
              </a:rPr>
              <a:t>o</a:t>
            </a:r>
            <a:r>
              <a:rPr sz="2400" spc="25" dirty="0" smtClean="0">
                <a:latin typeface="Calibri"/>
                <a:cs typeface="Calibri"/>
              </a:rPr>
              <a:t> </a:t>
            </a:r>
            <a:r>
              <a:rPr sz="2400" spc="-10" dirty="0" smtClean="0">
                <a:latin typeface="Calibri"/>
                <a:cs typeface="Calibri"/>
              </a:rPr>
              <a:t>-</a:t>
            </a:r>
            <a:r>
              <a:rPr sz="2400" spc="5" dirty="0" smtClean="0">
                <a:latin typeface="Calibri"/>
                <a:cs typeface="Calibri"/>
              </a:rPr>
              <a:t> </a:t>
            </a:r>
            <a:r>
              <a:rPr sz="2400" spc="-30" dirty="0" smtClean="0">
                <a:latin typeface="Calibri"/>
                <a:cs typeface="Calibri"/>
              </a:rPr>
              <a:t>n</a:t>
            </a:r>
            <a:r>
              <a:rPr sz="2400" spc="-15" dirty="0" smtClean="0">
                <a:latin typeface="Calibri"/>
                <a:cs typeface="Calibri"/>
              </a:rPr>
              <a:t>on</a:t>
            </a:r>
            <a:r>
              <a:rPr sz="2400" spc="-40" dirty="0" smtClean="0">
                <a:latin typeface="Calibri"/>
                <a:cs typeface="Calibri"/>
              </a:rPr>
              <a:t> </a:t>
            </a:r>
            <a:r>
              <a:rPr sz="2400" spc="-20" dirty="0" smtClean="0">
                <a:latin typeface="Calibri"/>
                <a:cs typeface="Calibri"/>
              </a:rPr>
              <a:t>s</a:t>
            </a:r>
            <a:r>
              <a:rPr sz="2400" spc="-30" dirty="0" smtClean="0">
                <a:latin typeface="Calibri"/>
                <a:cs typeface="Calibri"/>
              </a:rPr>
              <a:t>e</a:t>
            </a:r>
            <a:r>
              <a:rPr sz="2400" spc="-50" dirty="0" smtClean="0">
                <a:latin typeface="Calibri"/>
                <a:cs typeface="Calibri"/>
              </a:rPr>
              <a:t>m</a:t>
            </a:r>
            <a:r>
              <a:rPr sz="2400" spc="-30" dirty="0" smtClean="0">
                <a:latin typeface="Calibri"/>
                <a:cs typeface="Calibri"/>
              </a:rPr>
              <a:t>p</a:t>
            </a:r>
            <a:r>
              <a:rPr sz="2400" spc="-70" dirty="0" smtClean="0">
                <a:latin typeface="Calibri"/>
                <a:cs typeface="Calibri"/>
              </a:rPr>
              <a:t>r</a:t>
            </a:r>
            <a:r>
              <a:rPr sz="2400" spc="-15" dirty="0" smtClean="0">
                <a:latin typeface="Calibri"/>
                <a:cs typeface="Calibri"/>
              </a:rPr>
              <a:t>e</a:t>
            </a:r>
            <a:r>
              <a:rPr sz="2400" spc="-10" dirty="0" smtClean="0">
                <a:latin typeface="Calibri"/>
                <a:cs typeface="Calibri"/>
              </a:rPr>
              <a:t> </a:t>
            </a:r>
            <a:r>
              <a:rPr sz="2400" spc="-85" dirty="0" smtClean="0">
                <a:latin typeface="Calibri"/>
                <a:cs typeface="Calibri"/>
              </a:rPr>
              <a:t>c</a:t>
            </a:r>
            <a:r>
              <a:rPr sz="2400" spc="-15" dirty="0" smtClean="0">
                <a:latin typeface="Calibri"/>
                <a:cs typeface="Calibri"/>
              </a:rPr>
              <a:t>o</a:t>
            </a:r>
            <a:r>
              <a:rPr sz="2400" spc="-45" dirty="0" smtClean="0">
                <a:latin typeface="Calibri"/>
                <a:cs typeface="Calibri"/>
              </a:rPr>
              <a:t>m</a:t>
            </a:r>
            <a:r>
              <a:rPr sz="2400" spc="-30" dirty="0" smtClean="0">
                <a:latin typeface="Calibri"/>
                <a:cs typeface="Calibri"/>
              </a:rPr>
              <a:t>p</a:t>
            </a:r>
            <a:r>
              <a:rPr sz="2400" spc="-15" dirty="0" smtClean="0">
                <a:latin typeface="Calibri"/>
                <a:cs typeface="Calibri"/>
              </a:rPr>
              <a:t>l</a:t>
            </a:r>
            <a:r>
              <a:rPr sz="2400" spc="-65" dirty="0" smtClean="0">
                <a:latin typeface="Calibri"/>
                <a:cs typeface="Calibri"/>
              </a:rPr>
              <a:t>e</a:t>
            </a:r>
            <a:r>
              <a:rPr sz="2400" spc="-75" dirty="0" smtClean="0">
                <a:latin typeface="Calibri"/>
                <a:cs typeface="Calibri"/>
              </a:rPr>
              <a:t>t</a:t>
            </a:r>
            <a:r>
              <a:rPr sz="2400" spc="-15" dirty="0" smtClean="0">
                <a:latin typeface="Calibri"/>
                <a:cs typeface="Calibri"/>
              </a:rPr>
              <a:t>o</a:t>
            </a:r>
            <a:r>
              <a:rPr sz="2400" spc="35" dirty="0" smtClean="0">
                <a:latin typeface="Calibri"/>
                <a:cs typeface="Calibri"/>
              </a:rPr>
              <a:t> </a:t>
            </a:r>
            <a:r>
              <a:rPr sz="2400" spc="-10" dirty="0" smtClean="0">
                <a:latin typeface="Calibri"/>
                <a:cs typeface="Calibri"/>
              </a:rPr>
              <a:t>-</a:t>
            </a:r>
            <a:r>
              <a:rPr sz="2400" spc="5" dirty="0" smtClean="0">
                <a:latin typeface="Calibri"/>
                <a:cs typeface="Calibri"/>
              </a:rPr>
              <a:t> </a:t>
            </a:r>
            <a:r>
              <a:rPr sz="2400" spc="-25" dirty="0" err="1" smtClean="0">
                <a:latin typeface="Calibri"/>
                <a:cs typeface="Calibri"/>
              </a:rPr>
              <a:t>dell</a:t>
            </a:r>
            <a:r>
              <a:rPr sz="2400" spc="-15" dirty="0" err="1" smtClean="0">
                <a:latin typeface="Calibri"/>
                <a:cs typeface="Calibri"/>
              </a:rPr>
              <a:t>e</a:t>
            </a:r>
            <a:r>
              <a:rPr sz="2400" spc="5" dirty="0" smtClean="0">
                <a:latin typeface="Calibri"/>
                <a:cs typeface="Calibri"/>
              </a:rPr>
              <a:t> </a:t>
            </a:r>
            <a:r>
              <a:rPr lang="it-IT" sz="2400" spc="5" dirty="0" smtClean="0">
                <a:latin typeface="Calibri"/>
                <a:cs typeface="Calibri"/>
              </a:rPr>
              <a:t>D</a:t>
            </a:r>
            <a:r>
              <a:rPr sz="2400" spc="-15" dirty="0" err="1" smtClean="0">
                <a:latin typeface="Calibri"/>
                <a:cs typeface="Calibri"/>
              </a:rPr>
              <a:t>i</a:t>
            </a:r>
            <a:r>
              <a:rPr sz="2400" spc="-70" dirty="0" err="1" smtClean="0">
                <a:latin typeface="Calibri"/>
                <a:cs typeface="Calibri"/>
              </a:rPr>
              <a:t>r</a:t>
            </a:r>
            <a:r>
              <a:rPr sz="2400" spc="-55" dirty="0" err="1" smtClean="0">
                <a:latin typeface="Calibri"/>
                <a:cs typeface="Calibri"/>
              </a:rPr>
              <a:t>e</a:t>
            </a:r>
            <a:r>
              <a:rPr sz="2400" spc="-100" dirty="0" err="1" smtClean="0">
                <a:latin typeface="Calibri"/>
                <a:cs typeface="Calibri"/>
              </a:rPr>
              <a:t>t</a:t>
            </a:r>
            <a:r>
              <a:rPr sz="2400" spc="-30" dirty="0" err="1" smtClean="0">
                <a:latin typeface="Calibri"/>
                <a:cs typeface="Calibri"/>
              </a:rPr>
              <a:t>t</a:t>
            </a:r>
            <a:r>
              <a:rPr sz="2400" spc="-20" dirty="0" err="1" smtClean="0">
                <a:latin typeface="Calibri"/>
                <a:cs typeface="Calibri"/>
              </a:rPr>
              <a:t>i</a:t>
            </a:r>
            <a:r>
              <a:rPr sz="2400" spc="-70" dirty="0" err="1" smtClean="0">
                <a:latin typeface="Calibri"/>
                <a:cs typeface="Calibri"/>
              </a:rPr>
              <a:t>v</a:t>
            </a:r>
            <a:r>
              <a:rPr sz="2400" spc="-15" dirty="0" err="1" smtClean="0">
                <a:latin typeface="Calibri"/>
                <a:cs typeface="Calibri"/>
              </a:rPr>
              <a:t>e</a:t>
            </a:r>
            <a:r>
              <a:rPr lang="it-IT" sz="2400" spc="-15" dirty="0" smtClean="0">
                <a:latin typeface="Calibri"/>
                <a:cs typeface="Calibri"/>
              </a:rPr>
              <a:t>-</a:t>
            </a:r>
            <a:r>
              <a:rPr lang="it-IT" sz="2400" spc="-30" dirty="0" smtClean="0">
                <a:latin typeface="Calibri"/>
                <a:cs typeface="Calibri"/>
              </a:rPr>
              <a:t> Regolamenti </a:t>
            </a:r>
            <a:r>
              <a:rPr sz="2400" spc="-15" dirty="0" smtClean="0">
                <a:latin typeface="Calibri"/>
                <a:cs typeface="Calibri"/>
              </a:rPr>
              <a:t>e</a:t>
            </a:r>
            <a:r>
              <a:rPr sz="2400" spc="-10" dirty="0" smtClean="0">
                <a:latin typeface="Calibri"/>
                <a:cs typeface="Calibri"/>
              </a:rPr>
              <a:t> </a:t>
            </a:r>
            <a:r>
              <a:rPr sz="2400" spc="-25" dirty="0" smtClean="0">
                <a:latin typeface="Calibri"/>
                <a:cs typeface="Calibri"/>
              </a:rPr>
              <a:t>delle</a:t>
            </a:r>
            <a:r>
              <a:rPr sz="2400" spc="-20" dirty="0" smtClean="0">
                <a:latin typeface="Calibri"/>
                <a:cs typeface="Calibri"/>
              </a:rPr>
              <a:t> </a:t>
            </a:r>
            <a:r>
              <a:rPr sz="2400" spc="-55" dirty="0" smtClean="0">
                <a:latin typeface="Calibri"/>
                <a:cs typeface="Calibri"/>
              </a:rPr>
              <a:t>s</a:t>
            </a:r>
            <a:r>
              <a:rPr sz="2400" spc="-30" dirty="0" smtClean="0">
                <a:latin typeface="Calibri"/>
                <a:cs typeface="Calibri"/>
              </a:rPr>
              <a:t>t</a:t>
            </a:r>
            <a:r>
              <a:rPr sz="2400" spc="-120" dirty="0" smtClean="0">
                <a:latin typeface="Calibri"/>
                <a:cs typeface="Calibri"/>
              </a:rPr>
              <a:t>r</a:t>
            </a:r>
            <a:r>
              <a:rPr sz="2400" spc="-75" dirty="0" smtClean="0">
                <a:latin typeface="Calibri"/>
                <a:cs typeface="Calibri"/>
              </a:rPr>
              <a:t>at</a:t>
            </a:r>
            <a:r>
              <a:rPr sz="2400" spc="-25" dirty="0" smtClean="0">
                <a:latin typeface="Calibri"/>
                <a:cs typeface="Calibri"/>
              </a:rPr>
              <a:t>egi</a:t>
            </a:r>
            <a:r>
              <a:rPr sz="2400" spc="-15" dirty="0" smtClean="0">
                <a:latin typeface="Calibri"/>
                <a:cs typeface="Calibri"/>
              </a:rPr>
              <a:t>e</a:t>
            </a:r>
            <a:r>
              <a:rPr sz="2400" spc="-5" dirty="0" smtClean="0">
                <a:latin typeface="Calibri"/>
                <a:cs typeface="Calibri"/>
              </a:rPr>
              <a:t> </a:t>
            </a:r>
            <a:r>
              <a:rPr sz="2400" spc="-25" dirty="0" smtClean="0">
                <a:latin typeface="Calibri"/>
                <a:cs typeface="Calibri"/>
              </a:rPr>
              <a:t>a</a:t>
            </a:r>
            <a:r>
              <a:rPr sz="2400" spc="-30" dirty="0" smtClean="0">
                <a:latin typeface="Calibri"/>
                <a:cs typeface="Calibri"/>
              </a:rPr>
              <a:t>nch</a:t>
            </a:r>
            <a:r>
              <a:rPr sz="2400" spc="-15" dirty="0" smtClean="0">
                <a:latin typeface="Calibri"/>
                <a:cs typeface="Calibri"/>
              </a:rPr>
              <a:t>e</a:t>
            </a:r>
            <a:r>
              <a:rPr sz="2400" spc="-30" dirty="0" smtClean="0">
                <a:latin typeface="Calibri"/>
                <a:cs typeface="Calibri"/>
              </a:rPr>
              <a:t> </a:t>
            </a:r>
            <a:r>
              <a:rPr sz="2400" spc="-20" dirty="0" smtClean="0">
                <a:latin typeface="Calibri"/>
                <a:cs typeface="Calibri"/>
              </a:rPr>
              <a:t>i</a:t>
            </a:r>
            <a:r>
              <a:rPr sz="2400" spc="-15" dirty="0" smtClean="0">
                <a:latin typeface="Calibri"/>
                <a:cs typeface="Calibri"/>
              </a:rPr>
              <a:t>n</a:t>
            </a:r>
            <a:r>
              <a:rPr sz="2400" spc="-20" dirty="0" smtClean="0">
                <a:latin typeface="Calibri"/>
                <a:cs typeface="Calibri"/>
              </a:rPr>
              <a:t> </a:t>
            </a:r>
            <a:r>
              <a:rPr sz="2400" spc="-90" dirty="0" smtClean="0">
                <a:latin typeface="Calibri"/>
                <a:cs typeface="Calibri"/>
              </a:rPr>
              <a:t>c</a:t>
            </a:r>
            <a:r>
              <a:rPr sz="2400" spc="-25" dirty="0" smtClean="0">
                <a:latin typeface="Calibri"/>
                <a:cs typeface="Calibri"/>
              </a:rPr>
              <a:t>a</a:t>
            </a:r>
            <a:r>
              <a:rPr sz="2400" spc="-35" dirty="0" smtClean="0">
                <a:latin typeface="Calibri"/>
                <a:cs typeface="Calibri"/>
              </a:rPr>
              <a:t>m</a:t>
            </a:r>
            <a:r>
              <a:rPr sz="2400" spc="-30" dirty="0" smtClean="0">
                <a:latin typeface="Calibri"/>
                <a:cs typeface="Calibri"/>
              </a:rPr>
              <a:t>p</a:t>
            </a:r>
            <a:r>
              <a:rPr sz="2400" spc="-15" dirty="0" smtClean="0">
                <a:latin typeface="Calibri"/>
                <a:cs typeface="Calibri"/>
              </a:rPr>
              <a:t>o</a:t>
            </a:r>
            <a:r>
              <a:rPr sz="2400" spc="10" dirty="0" smtClean="0">
                <a:latin typeface="Calibri"/>
                <a:cs typeface="Calibri"/>
              </a:rPr>
              <a:t> </a:t>
            </a:r>
            <a:r>
              <a:rPr sz="2400" spc="-30" dirty="0" err="1" smtClean="0">
                <a:latin typeface="Calibri"/>
                <a:cs typeface="Calibri"/>
              </a:rPr>
              <a:t>edu</a:t>
            </a:r>
            <a:r>
              <a:rPr sz="2400" spc="-90" dirty="0" err="1" smtClean="0">
                <a:latin typeface="Calibri"/>
                <a:cs typeface="Calibri"/>
              </a:rPr>
              <a:t>c</a:t>
            </a:r>
            <a:r>
              <a:rPr sz="2400" spc="-75" dirty="0" err="1" smtClean="0">
                <a:latin typeface="Calibri"/>
                <a:cs typeface="Calibri"/>
              </a:rPr>
              <a:t>a</a:t>
            </a:r>
            <a:r>
              <a:rPr sz="2400" spc="-30" dirty="0" err="1" smtClean="0">
                <a:latin typeface="Calibri"/>
                <a:cs typeface="Calibri"/>
              </a:rPr>
              <a:t>t</a:t>
            </a:r>
            <a:r>
              <a:rPr sz="2400" spc="-20" dirty="0" err="1" smtClean="0">
                <a:latin typeface="Calibri"/>
                <a:cs typeface="Calibri"/>
              </a:rPr>
              <a:t>i</a:t>
            </a:r>
            <a:r>
              <a:rPr sz="2400" spc="-70" dirty="0" err="1" smtClean="0">
                <a:latin typeface="Calibri"/>
                <a:cs typeface="Calibri"/>
              </a:rPr>
              <a:t>v</a:t>
            </a:r>
            <a:r>
              <a:rPr sz="2400" spc="-15" dirty="0" err="1" smtClean="0">
                <a:latin typeface="Calibri"/>
                <a:cs typeface="Calibri"/>
              </a:rPr>
              <a:t>o</a:t>
            </a:r>
            <a:r>
              <a:rPr sz="2400" spc="-25" dirty="0" smtClean="0">
                <a:latin typeface="Calibri"/>
                <a:cs typeface="Calibri"/>
              </a:rPr>
              <a:t> </a:t>
            </a:r>
            <a:r>
              <a:rPr sz="2400" spc="-40" dirty="0" smtClean="0">
                <a:latin typeface="Calibri"/>
                <a:cs typeface="Calibri"/>
              </a:rPr>
              <a:t>c</a:t>
            </a:r>
            <a:r>
              <a:rPr sz="2400" spc="-30" dirty="0" smtClean="0">
                <a:latin typeface="Calibri"/>
                <a:cs typeface="Calibri"/>
              </a:rPr>
              <a:t>h</a:t>
            </a:r>
            <a:r>
              <a:rPr sz="2400" spc="-15" dirty="0" smtClean="0">
                <a:latin typeface="Calibri"/>
                <a:cs typeface="Calibri"/>
              </a:rPr>
              <a:t>e</a:t>
            </a:r>
            <a:r>
              <a:rPr sz="2400" spc="5" dirty="0" smtClean="0">
                <a:latin typeface="Calibri"/>
                <a:cs typeface="Calibri"/>
              </a:rPr>
              <a:t> </a:t>
            </a:r>
            <a:r>
              <a:rPr sz="2400" spc="-15" dirty="0" smtClean="0">
                <a:latin typeface="Calibri"/>
                <a:cs typeface="Calibri"/>
              </a:rPr>
              <a:t>l</a:t>
            </a:r>
            <a:r>
              <a:rPr sz="2400" spc="-20" dirty="0" smtClean="0">
                <a:latin typeface="Calibri"/>
                <a:cs typeface="Calibri"/>
              </a:rPr>
              <a:t>’</a:t>
            </a:r>
            <a:r>
              <a:rPr sz="2400" spc="-35" dirty="0" smtClean="0">
                <a:latin typeface="Calibri"/>
                <a:cs typeface="Calibri"/>
              </a:rPr>
              <a:t>U</a:t>
            </a:r>
            <a:r>
              <a:rPr sz="2400" spc="-15" dirty="0" smtClean="0">
                <a:latin typeface="Calibri"/>
                <a:cs typeface="Calibri"/>
              </a:rPr>
              <a:t>E </a:t>
            </a:r>
            <a:r>
              <a:rPr sz="2400" spc="-45" dirty="0" smtClean="0">
                <a:latin typeface="Calibri"/>
                <a:cs typeface="Calibri"/>
              </a:rPr>
              <a:t>m</a:t>
            </a:r>
            <a:r>
              <a:rPr sz="2400" spc="-65" dirty="0" smtClean="0">
                <a:latin typeface="Calibri"/>
                <a:cs typeface="Calibri"/>
              </a:rPr>
              <a:t>e</a:t>
            </a:r>
            <a:r>
              <a:rPr sz="2400" spc="-100" dirty="0" smtClean="0">
                <a:latin typeface="Calibri"/>
                <a:cs typeface="Calibri"/>
              </a:rPr>
              <a:t>t</a:t>
            </a:r>
            <a:r>
              <a:rPr sz="2400" spc="-75" dirty="0" smtClean="0">
                <a:latin typeface="Calibri"/>
                <a:cs typeface="Calibri"/>
              </a:rPr>
              <a:t>t</a:t>
            </a:r>
            <a:r>
              <a:rPr sz="2400" spc="-15" dirty="0" smtClean="0">
                <a:latin typeface="Calibri"/>
                <a:cs typeface="Calibri"/>
              </a:rPr>
              <a:t>e</a:t>
            </a:r>
            <a:r>
              <a:rPr sz="2400" spc="50" dirty="0" smtClean="0">
                <a:latin typeface="Calibri"/>
                <a:cs typeface="Calibri"/>
              </a:rPr>
              <a:t> </a:t>
            </a:r>
            <a:r>
              <a:rPr sz="2400" spc="-20" dirty="0" smtClean="0">
                <a:latin typeface="Calibri"/>
                <a:cs typeface="Calibri"/>
              </a:rPr>
              <a:t>i</a:t>
            </a:r>
            <a:r>
              <a:rPr sz="2400" spc="-15" dirty="0" smtClean="0">
                <a:latin typeface="Calibri"/>
                <a:cs typeface="Calibri"/>
              </a:rPr>
              <a:t>n</a:t>
            </a:r>
            <a:r>
              <a:rPr sz="2400" spc="-10" dirty="0" smtClean="0">
                <a:latin typeface="Calibri"/>
                <a:cs typeface="Calibri"/>
              </a:rPr>
              <a:t> </a:t>
            </a:r>
            <a:r>
              <a:rPr sz="2400" spc="-30" dirty="0" err="1" smtClean="0">
                <a:latin typeface="Calibri"/>
                <a:cs typeface="Calibri"/>
              </a:rPr>
              <a:t>e</a:t>
            </a:r>
            <a:r>
              <a:rPr sz="2400" spc="-5" dirty="0" err="1" smtClean="0">
                <a:latin typeface="Calibri"/>
                <a:cs typeface="Calibri"/>
              </a:rPr>
              <a:t>s</a:t>
            </a:r>
            <a:r>
              <a:rPr sz="2400" spc="-20" dirty="0" err="1" smtClean="0">
                <a:latin typeface="Calibri"/>
                <a:cs typeface="Calibri"/>
              </a:rPr>
              <a:t>s</a:t>
            </a:r>
            <a:r>
              <a:rPr sz="2400" spc="-30" dirty="0" err="1" smtClean="0">
                <a:latin typeface="Calibri"/>
                <a:cs typeface="Calibri"/>
              </a:rPr>
              <a:t>e</a:t>
            </a:r>
            <a:r>
              <a:rPr sz="2400" spc="-60" dirty="0" err="1" smtClean="0">
                <a:latin typeface="Calibri"/>
                <a:cs typeface="Calibri"/>
              </a:rPr>
              <a:t>r</a:t>
            </a:r>
            <a:r>
              <a:rPr sz="2400" spc="-25" dirty="0" err="1" smtClean="0">
                <a:latin typeface="Calibri"/>
                <a:cs typeface="Calibri"/>
              </a:rPr>
              <a:t>e</a:t>
            </a:r>
            <a:r>
              <a:rPr sz="2400" spc="-25" dirty="0" smtClean="0">
                <a:latin typeface="Calibri"/>
                <a:cs typeface="Calibri"/>
              </a:rPr>
              <a:t>.</a:t>
            </a:r>
            <a:endParaRPr lang="it-IT" sz="2400" spc="-25" dirty="0" smtClean="0">
              <a:latin typeface="Calibri"/>
              <a:cs typeface="Calibri"/>
            </a:endParaRPr>
          </a:p>
          <a:p>
            <a:pPr marL="355600" marR="12700" indent="-342900">
              <a:lnSpc>
                <a:spcPct val="80000"/>
              </a:lnSpc>
              <a:buFont typeface="Arial"/>
              <a:buChar char="•"/>
              <a:tabLst>
                <a:tab pos="354965" algn="l"/>
              </a:tabLst>
            </a:pPr>
            <a:r>
              <a:rPr lang="it-IT" sz="2400" spc="-25" dirty="0" smtClean="0">
                <a:latin typeface="Calibri"/>
                <a:cs typeface="Calibri"/>
              </a:rPr>
              <a:t>Le determinazioni europee d’ora in poi avranno un ruolo preponderante in tutti i paesi membri</a:t>
            </a:r>
            <a:endParaRPr sz="2400" dirty="0">
              <a:latin typeface="Calibri"/>
              <a:cs typeface="Calibri"/>
            </a:endParaRPr>
          </a:p>
          <a:p>
            <a:pPr>
              <a:lnSpc>
                <a:spcPts val="500"/>
              </a:lnSpc>
              <a:spcBef>
                <a:spcPts val="4"/>
              </a:spcBef>
              <a:buFont typeface="Arial"/>
              <a:buChar char="•"/>
            </a:pPr>
            <a:endParaRPr sz="6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176866" y="762000"/>
            <a:ext cx="7128933" cy="1065863"/>
          </a:xfrm>
        </p:spPr>
        <p:txBody>
          <a:bodyPr>
            <a:normAutofit/>
          </a:bodyPr>
          <a:lstStyle/>
          <a:p>
            <a:r>
              <a:rPr lang="it-IT" sz="3200" b="1" spc="-5" dirty="0" smtClean="0">
                <a:latin typeface="Calibri"/>
                <a:cs typeface="Calibri"/>
              </a:rPr>
              <a:t>LA COSTITUZIONE EUROPEA</a:t>
            </a:r>
            <a:endParaRPr lang="it-IT" sz="3200" dirty="0"/>
          </a:p>
        </p:txBody>
      </p:sp>
      <p:sp>
        <p:nvSpPr>
          <p:cNvPr id="3" name="Segnaposto contenuto 2"/>
          <p:cNvSpPr>
            <a:spLocks noGrp="1"/>
          </p:cNvSpPr>
          <p:nvPr>
            <p:ph idx="1"/>
          </p:nvPr>
        </p:nvSpPr>
        <p:spPr>
          <a:xfrm>
            <a:off x="609600" y="1827862"/>
            <a:ext cx="8001000" cy="4191937"/>
          </a:xfrm>
        </p:spPr>
        <p:txBody>
          <a:bodyPr>
            <a:normAutofit/>
          </a:bodyPr>
          <a:lstStyle/>
          <a:p>
            <a:pPr>
              <a:lnSpc>
                <a:spcPct val="150000"/>
              </a:lnSpc>
              <a:spcBef>
                <a:spcPts val="0"/>
              </a:spcBef>
              <a:spcAft>
                <a:spcPts val="0"/>
              </a:spcAft>
            </a:pPr>
            <a:r>
              <a:rPr lang="it-IT" spc="-25" dirty="0">
                <a:latin typeface="Calibri"/>
                <a:cs typeface="Calibri"/>
              </a:rPr>
              <a:t>I</a:t>
            </a:r>
            <a:r>
              <a:rPr lang="it-IT" spc="-15" dirty="0">
                <a:latin typeface="Calibri"/>
                <a:cs typeface="Calibri"/>
              </a:rPr>
              <a:t>n</a:t>
            </a:r>
            <a:r>
              <a:rPr lang="it-IT" spc="-45" dirty="0">
                <a:latin typeface="Calibri"/>
                <a:cs typeface="Calibri"/>
              </a:rPr>
              <a:t> </a:t>
            </a:r>
            <a:r>
              <a:rPr lang="it-IT" spc="-30" dirty="0">
                <a:latin typeface="Calibri"/>
                <a:cs typeface="Calibri"/>
              </a:rPr>
              <a:t>p</a:t>
            </a:r>
            <a:r>
              <a:rPr lang="it-IT" spc="-25" dirty="0">
                <a:latin typeface="Calibri"/>
                <a:cs typeface="Calibri"/>
              </a:rPr>
              <a:t>ar</a:t>
            </a:r>
            <a:r>
              <a:rPr lang="it-IT" spc="-30" dirty="0">
                <a:latin typeface="Calibri"/>
                <a:cs typeface="Calibri"/>
              </a:rPr>
              <a:t>t</a:t>
            </a:r>
            <a:r>
              <a:rPr lang="it-IT" spc="-15" dirty="0">
                <a:latin typeface="Calibri"/>
                <a:cs typeface="Calibri"/>
              </a:rPr>
              <a:t>i</a:t>
            </a:r>
            <a:r>
              <a:rPr lang="it-IT" spc="-75" dirty="0">
                <a:latin typeface="Calibri"/>
                <a:cs typeface="Calibri"/>
              </a:rPr>
              <a:t>c</a:t>
            </a:r>
            <a:r>
              <a:rPr lang="it-IT" spc="-15" dirty="0">
                <a:latin typeface="Calibri"/>
                <a:cs typeface="Calibri"/>
              </a:rPr>
              <a:t>o</a:t>
            </a:r>
            <a:r>
              <a:rPr lang="it-IT" spc="-25" dirty="0">
                <a:latin typeface="Calibri"/>
                <a:cs typeface="Calibri"/>
              </a:rPr>
              <a:t>la</a:t>
            </a:r>
            <a:r>
              <a:rPr lang="it-IT" spc="-55" dirty="0">
                <a:latin typeface="Calibri"/>
                <a:cs typeface="Calibri"/>
              </a:rPr>
              <a:t>r</a:t>
            </a:r>
            <a:r>
              <a:rPr lang="it-IT" spc="-15" dirty="0">
                <a:latin typeface="Calibri"/>
                <a:cs typeface="Calibri"/>
              </a:rPr>
              <a:t>e</a:t>
            </a:r>
            <a:r>
              <a:rPr lang="it-IT" spc="-45" dirty="0">
                <a:latin typeface="Calibri"/>
                <a:cs typeface="Calibri"/>
              </a:rPr>
              <a:t> </a:t>
            </a:r>
            <a:r>
              <a:rPr lang="it-IT" spc="-5" dirty="0">
                <a:latin typeface="Calibri"/>
                <a:cs typeface="Calibri"/>
              </a:rPr>
              <a:t>i</a:t>
            </a:r>
            <a:r>
              <a:rPr lang="it-IT" dirty="0">
                <a:latin typeface="Calibri"/>
                <a:cs typeface="Calibri"/>
              </a:rPr>
              <a:t>l</a:t>
            </a:r>
            <a:r>
              <a:rPr lang="it-IT" spc="-5" dirty="0">
                <a:latin typeface="Calibri"/>
                <a:cs typeface="Calibri"/>
              </a:rPr>
              <a:t> </a:t>
            </a:r>
            <a:r>
              <a:rPr lang="it-IT" spc="-40" dirty="0">
                <a:latin typeface="Calibri"/>
                <a:cs typeface="Calibri"/>
              </a:rPr>
              <a:t>t</a:t>
            </a:r>
            <a:r>
              <a:rPr lang="it-IT" spc="-120" dirty="0">
                <a:latin typeface="Calibri"/>
                <a:cs typeface="Calibri"/>
              </a:rPr>
              <a:t>r</a:t>
            </a:r>
            <a:r>
              <a:rPr lang="it-IT" spc="-75" dirty="0">
                <a:latin typeface="Calibri"/>
                <a:cs typeface="Calibri"/>
              </a:rPr>
              <a:t>a</a:t>
            </a:r>
            <a:r>
              <a:rPr lang="it-IT" spc="-100" dirty="0">
                <a:latin typeface="Calibri"/>
                <a:cs typeface="Calibri"/>
              </a:rPr>
              <a:t>t</a:t>
            </a:r>
            <a:r>
              <a:rPr lang="it-IT" spc="-75" dirty="0">
                <a:latin typeface="Calibri"/>
                <a:cs typeface="Calibri"/>
              </a:rPr>
              <a:t>tat</a:t>
            </a:r>
            <a:r>
              <a:rPr lang="it-IT" spc="-15" dirty="0">
                <a:latin typeface="Calibri"/>
                <a:cs typeface="Calibri"/>
              </a:rPr>
              <a:t>o</a:t>
            </a:r>
            <a:r>
              <a:rPr lang="it-IT" spc="20" dirty="0">
                <a:latin typeface="Calibri"/>
                <a:cs typeface="Calibri"/>
              </a:rPr>
              <a:t> </a:t>
            </a:r>
            <a:r>
              <a:rPr lang="it-IT" spc="-30" dirty="0">
                <a:latin typeface="Calibri"/>
                <a:cs typeface="Calibri"/>
              </a:rPr>
              <a:t>d</a:t>
            </a:r>
            <a:r>
              <a:rPr lang="it-IT" spc="-5" dirty="0">
                <a:latin typeface="Calibri"/>
                <a:cs typeface="Calibri"/>
              </a:rPr>
              <a:t>i</a:t>
            </a:r>
            <a:r>
              <a:rPr lang="it-IT" spc="-20" dirty="0">
                <a:latin typeface="Calibri"/>
                <a:cs typeface="Calibri"/>
              </a:rPr>
              <a:t> </a:t>
            </a:r>
            <a:r>
              <a:rPr lang="it-IT" spc="-60" dirty="0">
                <a:latin typeface="Calibri"/>
                <a:cs typeface="Calibri"/>
              </a:rPr>
              <a:t>M</a:t>
            </a:r>
            <a:r>
              <a:rPr lang="it-IT" spc="-25" dirty="0">
                <a:latin typeface="Calibri"/>
                <a:cs typeface="Calibri"/>
              </a:rPr>
              <a:t>aa</a:t>
            </a:r>
            <a:r>
              <a:rPr lang="it-IT" spc="-55" dirty="0">
                <a:latin typeface="Calibri"/>
                <a:cs typeface="Calibri"/>
              </a:rPr>
              <a:t>s</a:t>
            </a:r>
            <a:r>
              <a:rPr lang="it-IT" spc="-30" dirty="0">
                <a:latin typeface="Calibri"/>
                <a:cs typeface="Calibri"/>
              </a:rPr>
              <a:t>t</a:t>
            </a:r>
            <a:r>
              <a:rPr lang="it-IT" spc="-25" dirty="0">
                <a:latin typeface="Calibri"/>
                <a:cs typeface="Calibri"/>
              </a:rPr>
              <a:t>r</a:t>
            </a:r>
            <a:r>
              <a:rPr lang="it-IT" spc="-15" dirty="0">
                <a:latin typeface="Calibri"/>
                <a:cs typeface="Calibri"/>
              </a:rPr>
              <a:t>i</a:t>
            </a:r>
            <a:r>
              <a:rPr lang="it-IT" spc="-40" dirty="0">
                <a:latin typeface="Calibri"/>
                <a:cs typeface="Calibri"/>
              </a:rPr>
              <a:t>c</a:t>
            </a:r>
            <a:r>
              <a:rPr lang="it-IT" spc="-80" dirty="0">
                <a:latin typeface="Calibri"/>
                <a:cs typeface="Calibri"/>
              </a:rPr>
              <a:t>h</a:t>
            </a:r>
            <a:r>
              <a:rPr lang="it-IT" spc="-10" dirty="0">
                <a:latin typeface="Calibri"/>
                <a:cs typeface="Calibri"/>
              </a:rPr>
              <a:t>t</a:t>
            </a:r>
            <a:r>
              <a:rPr lang="it-IT" spc="-25" dirty="0">
                <a:latin typeface="Calibri"/>
                <a:cs typeface="Calibri"/>
              </a:rPr>
              <a:t> </a:t>
            </a:r>
            <a:r>
              <a:rPr lang="it-IT" spc="-30" dirty="0">
                <a:latin typeface="Calibri"/>
                <a:cs typeface="Calibri"/>
              </a:rPr>
              <a:t>p</a:t>
            </a:r>
            <a:r>
              <a:rPr lang="it-IT" spc="-70" dirty="0">
                <a:latin typeface="Calibri"/>
                <a:cs typeface="Calibri"/>
              </a:rPr>
              <a:t>r</a:t>
            </a:r>
            <a:r>
              <a:rPr lang="it-IT" spc="-55" dirty="0">
                <a:latin typeface="Calibri"/>
                <a:cs typeface="Calibri"/>
              </a:rPr>
              <a:t>ev</a:t>
            </a:r>
            <a:r>
              <a:rPr lang="it-IT" spc="-30" dirty="0">
                <a:latin typeface="Calibri"/>
                <a:cs typeface="Calibri"/>
              </a:rPr>
              <a:t>ed</a:t>
            </a:r>
            <a:r>
              <a:rPr lang="it-IT" spc="-15" dirty="0">
                <a:latin typeface="Calibri"/>
                <a:cs typeface="Calibri"/>
              </a:rPr>
              <a:t>e</a:t>
            </a:r>
            <a:r>
              <a:rPr lang="it-IT" spc="-45" dirty="0">
                <a:latin typeface="Calibri"/>
                <a:cs typeface="Calibri"/>
              </a:rPr>
              <a:t> </a:t>
            </a:r>
            <a:r>
              <a:rPr lang="it-IT" spc="-15" dirty="0">
                <a:latin typeface="Calibri"/>
                <a:cs typeface="Calibri"/>
              </a:rPr>
              <a:t>i</a:t>
            </a:r>
            <a:r>
              <a:rPr lang="it-IT" dirty="0">
                <a:latin typeface="Calibri"/>
                <a:cs typeface="Calibri"/>
              </a:rPr>
              <a:t>l</a:t>
            </a:r>
            <a:r>
              <a:rPr lang="it-IT" spc="-40" dirty="0">
                <a:latin typeface="Calibri"/>
                <a:cs typeface="Calibri"/>
              </a:rPr>
              <a:t> </a:t>
            </a:r>
            <a:r>
              <a:rPr lang="it-IT" spc="-30" dirty="0">
                <a:latin typeface="Calibri"/>
                <a:cs typeface="Calibri"/>
              </a:rPr>
              <a:t>p</a:t>
            </a:r>
            <a:r>
              <a:rPr lang="it-IT" spc="-25" dirty="0">
                <a:latin typeface="Calibri"/>
                <a:cs typeface="Calibri"/>
              </a:rPr>
              <a:t>r</a:t>
            </a:r>
            <a:r>
              <a:rPr lang="it-IT" spc="-15" dirty="0">
                <a:latin typeface="Calibri"/>
                <a:cs typeface="Calibri"/>
              </a:rPr>
              <a:t>i</a:t>
            </a:r>
            <a:r>
              <a:rPr lang="it-IT" spc="-30" dirty="0">
                <a:latin typeface="Calibri"/>
                <a:cs typeface="Calibri"/>
              </a:rPr>
              <a:t>n</a:t>
            </a:r>
            <a:r>
              <a:rPr lang="it-IT" spc="-40" dirty="0">
                <a:latin typeface="Calibri"/>
                <a:cs typeface="Calibri"/>
              </a:rPr>
              <a:t>c</a:t>
            </a:r>
            <a:r>
              <a:rPr lang="it-IT" spc="-25" dirty="0">
                <a:latin typeface="Calibri"/>
                <a:cs typeface="Calibri"/>
              </a:rPr>
              <a:t>ipi</a:t>
            </a:r>
            <a:r>
              <a:rPr lang="it-IT" spc="-15" dirty="0">
                <a:latin typeface="Calibri"/>
                <a:cs typeface="Calibri"/>
              </a:rPr>
              <a:t>o</a:t>
            </a:r>
            <a:r>
              <a:rPr lang="it-IT" spc="-25" dirty="0">
                <a:latin typeface="Calibri"/>
                <a:cs typeface="Calibri"/>
              </a:rPr>
              <a:t> di</a:t>
            </a:r>
            <a:r>
              <a:rPr lang="it-IT" spc="-20" dirty="0">
                <a:latin typeface="Calibri"/>
                <a:cs typeface="Calibri"/>
              </a:rPr>
              <a:t> s</a:t>
            </a:r>
            <a:r>
              <a:rPr lang="it-IT" spc="-30" dirty="0">
                <a:latin typeface="Calibri"/>
                <a:cs typeface="Calibri"/>
              </a:rPr>
              <a:t>u</a:t>
            </a:r>
            <a:r>
              <a:rPr lang="it-IT" spc="-5" dirty="0">
                <a:latin typeface="Calibri"/>
                <a:cs typeface="Calibri"/>
              </a:rPr>
              <a:t>s</a:t>
            </a:r>
            <a:r>
              <a:rPr lang="it-IT" spc="-20" dirty="0">
                <a:latin typeface="Calibri"/>
                <a:cs typeface="Calibri"/>
              </a:rPr>
              <a:t>s</a:t>
            </a:r>
            <a:r>
              <a:rPr lang="it-IT" spc="-15" dirty="0">
                <a:latin typeface="Calibri"/>
                <a:cs typeface="Calibri"/>
              </a:rPr>
              <a:t>i</a:t>
            </a:r>
            <a:r>
              <a:rPr lang="it-IT" spc="-30" dirty="0">
                <a:latin typeface="Calibri"/>
                <a:cs typeface="Calibri"/>
              </a:rPr>
              <a:t>d</a:t>
            </a:r>
            <a:r>
              <a:rPr lang="it-IT" spc="-15" dirty="0">
                <a:latin typeface="Calibri"/>
                <a:cs typeface="Calibri"/>
              </a:rPr>
              <a:t>i</a:t>
            </a:r>
            <a:r>
              <a:rPr lang="it-IT" spc="-25" dirty="0">
                <a:latin typeface="Calibri"/>
                <a:cs typeface="Calibri"/>
              </a:rPr>
              <a:t>a</a:t>
            </a:r>
            <a:r>
              <a:rPr lang="it-IT" spc="-10" dirty="0">
                <a:latin typeface="Calibri"/>
                <a:cs typeface="Calibri"/>
              </a:rPr>
              <a:t>ri</a:t>
            </a:r>
            <a:r>
              <a:rPr lang="it-IT" spc="-55" dirty="0">
                <a:latin typeface="Calibri"/>
                <a:cs typeface="Calibri"/>
              </a:rPr>
              <a:t>e</a:t>
            </a:r>
            <a:r>
              <a:rPr lang="it-IT" spc="-75" dirty="0">
                <a:latin typeface="Calibri"/>
                <a:cs typeface="Calibri"/>
              </a:rPr>
              <a:t>t</a:t>
            </a:r>
            <a:r>
              <a:rPr lang="it-IT" spc="-15" dirty="0">
                <a:latin typeface="Calibri"/>
                <a:cs typeface="Calibri"/>
              </a:rPr>
              <a:t>à</a:t>
            </a:r>
            <a:r>
              <a:rPr lang="it-IT" spc="-95" dirty="0">
                <a:latin typeface="Calibri"/>
                <a:cs typeface="Calibri"/>
              </a:rPr>
              <a:t> </a:t>
            </a:r>
            <a:r>
              <a:rPr lang="it-IT" spc="-30" dirty="0">
                <a:latin typeface="Calibri"/>
                <a:cs typeface="Calibri"/>
              </a:rPr>
              <a:t>ch</a:t>
            </a:r>
            <a:r>
              <a:rPr lang="it-IT" spc="-15" dirty="0">
                <a:latin typeface="Calibri"/>
                <a:cs typeface="Calibri"/>
              </a:rPr>
              <a:t>e</a:t>
            </a:r>
            <a:r>
              <a:rPr lang="it-IT" spc="-5" dirty="0">
                <a:latin typeface="Calibri"/>
                <a:cs typeface="Calibri"/>
              </a:rPr>
              <a:t> </a:t>
            </a:r>
            <a:r>
              <a:rPr lang="it-IT" spc="-15" dirty="0">
                <a:latin typeface="Calibri"/>
                <a:cs typeface="Calibri"/>
              </a:rPr>
              <a:t>è</a:t>
            </a:r>
            <a:r>
              <a:rPr lang="it-IT" spc="-20" dirty="0">
                <a:latin typeface="Calibri"/>
                <a:cs typeface="Calibri"/>
              </a:rPr>
              <a:t> </a:t>
            </a:r>
            <a:r>
              <a:rPr lang="it-IT" spc="-55" dirty="0">
                <a:latin typeface="Calibri"/>
                <a:cs typeface="Calibri"/>
              </a:rPr>
              <a:t>s</a:t>
            </a:r>
            <a:r>
              <a:rPr lang="it-IT" spc="-75" dirty="0">
                <a:latin typeface="Calibri"/>
                <a:cs typeface="Calibri"/>
              </a:rPr>
              <a:t>tat</a:t>
            </a:r>
            <a:r>
              <a:rPr lang="it-IT" spc="-15" dirty="0">
                <a:latin typeface="Calibri"/>
                <a:cs typeface="Calibri"/>
              </a:rPr>
              <a:t>o </a:t>
            </a:r>
            <a:r>
              <a:rPr lang="it-IT" spc="-70" dirty="0">
                <a:latin typeface="Calibri"/>
                <a:cs typeface="Calibri"/>
              </a:rPr>
              <a:t>r</a:t>
            </a:r>
            <a:r>
              <a:rPr lang="it-IT" spc="-30" dirty="0">
                <a:latin typeface="Calibri"/>
                <a:cs typeface="Calibri"/>
              </a:rPr>
              <a:t>ec</a:t>
            </a:r>
            <a:r>
              <a:rPr lang="it-IT" spc="-40" dirty="0">
                <a:latin typeface="Calibri"/>
                <a:cs typeface="Calibri"/>
              </a:rPr>
              <a:t>e</a:t>
            </a:r>
            <a:r>
              <a:rPr lang="it-IT" spc="-25" dirty="0">
                <a:latin typeface="Calibri"/>
                <a:cs typeface="Calibri"/>
              </a:rPr>
              <a:t>pi</a:t>
            </a:r>
            <a:r>
              <a:rPr lang="it-IT" spc="-75" dirty="0">
                <a:latin typeface="Calibri"/>
                <a:cs typeface="Calibri"/>
              </a:rPr>
              <a:t>t</a:t>
            </a:r>
            <a:r>
              <a:rPr lang="it-IT" spc="-15" dirty="0">
                <a:latin typeface="Calibri"/>
                <a:cs typeface="Calibri"/>
              </a:rPr>
              <a:t>o </a:t>
            </a:r>
            <a:r>
              <a:rPr lang="it-IT" spc="-20" dirty="0">
                <a:latin typeface="Calibri"/>
                <a:cs typeface="Calibri"/>
              </a:rPr>
              <a:t>s</a:t>
            </a:r>
            <a:r>
              <a:rPr lang="it-IT" spc="-15" dirty="0">
                <a:latin typeface="Calibri"/>
                <a:cs typeface="Calibri"/>
              </a:rPr>
              <a:t>o</a:t>
            </a:r>
            <a:r>
              <a:rPr lang="it-IT" spc="-25" dirty="0">
                <a:latin typeface="Calibri"/>
                <a:cs typeface="Calibri"/>
              </a:rPr>
              <a:t>l</a:t>
            </a:r>
            <a:r>
              <a:rPr lang="it-IT" spc="-15" dirty="0">
                <a:latin typeface="Calibri"/>
                <a:cs typeface="Calibri"/>
              </a:rPr>
              <a:t>o </a:t>
            </a:r>
            <a:r>
              <a:rPr lang="it-IT" spc="-75" dirty="0">
                <a:latin typeface="Calibri"/>
                <a:cs typeface="Calibri"/>
              </a:rPr>
              <a:t>c</a:t>
            </a:r>
            <a:r>
              <a:rPr lang="it-IT" spc="-15" dirty="0">
                <a:latin typeface="Calibri"/>
                <a:cs typeface="Calibri"/>
              </a:rPr>
              <a:t>on</a:t>
            </a:r>
            <a:r>
              <a:rPr lang="it-IT" spc="-50" dirty="0">
                <a:latin typeface="Calibri"/>
                <a:cs typeface="Calibri"/>
              </a:rPr>
              <a:t> </a:t>
            </a:r>
            <a:r>
              <a:rPr lang="it-IT" spc="-15" dirty="0">
                <a:latin typeface="Calibri"/>
                <a:cs typeface="Calibri"/>
              </a:rPr>
              <a:t>la</a:t>
            </a:r>
            <a:r>
              <a:rPr lang="it-IT" spc="-10" dirty="0">
                <a:latin typeface="Calibri"/>
                <a:cs typeface="Calibri"/>
              </a:rPr>
              <a:t> </a:t>
            </a:r>
            <a:r>
              <a:rPr lang="it-IT" spc="-25" dirty="0">
                <a:latin typeface="Calibri"/>
                <a:cs typeface="Calibri"/>
              </a:rPr>
              <a:t>r</a:t>
            </a:r>
            <a:r>
              <a:rPr lang="it-IT" spc="-10" dirty="0">
                <a:latin typeface="Calibri"/>
                <a:cs typeface="Calibri"/>
              </a:rPr>
              <a:t>i</a:t>
            </a:r>
            <a:r>
              <a:rPr lang="it-IT" spc="-120" dirty="0">
                <a:latin typeface="Calibri"/>
                <a:cs typeface="Calibri"/>
              </a:rPr>
              <a:t>f</a:t>
            </a:r>
            <a:r>
              <a:rPr lang="it-IT" spc="-15" dirty="0">
                <a:latin typeface="Calibri"/>
                <a:cs typeface="Calibri"/>
              </a:rPr>
              <a:t>o</a:t>
            </a:r>
            <a:r>
              <a:rPr lang="it-IT" spc="-30" dirty="0">
                <a:latin typeface="Calibri"/>
                <a:cs typeface="Calibri"/>
              </a:rPr>
              <a:t>r</a:t>
            </a:r>
            <a:r>
              <a:rPr lang="it-IT" spc="-35" dirty="0">
                <a:latin typeface="Calibri"/>
                <a:cs typeface="Calibri"/>
              </a:rPr>
              <a:t>m</a:t>
            </a:r>
            <a:r>
              <a:rPr lang="it-IT" spc="-15" dirty="0">
                <a:latin typeface="Calibri"/>
                <a:cs typeface="Calibri"/>
              </a:rPr>
              <a:t>a</a:t>
            </a:r>
            <a:r>
              <a:rPr lang="it-IT" spc="-40" dirty="0">
                <a:latin typeface="Calibri"/>
                <a:cs typeface="Calibri"/>
              </a:rPr>
              <a:t> </a:t>
            </a:r>
            <a:r>
              <a:rPr lang="it-IT" spc="-30" dirty="0">
                <a:latin typeface="Calibri"/>
                <a:cs typeface="Calibri"/>
              </a:rPr>
              <a:t>de</a:t>
            </a:r>
            <a:r>
              <a:rPr lang="it-IT" dirty="0">
                <a:latin typeface="Calibri"/>
                <a:cs typeface="Calibri"/>
              </a:rPr>
              <a:t>l</a:t>
            </a:r>
            <a:r>
              <a:rPr lang="it-IT" spc="-10" dirty="0">
                <a:latin typeface="Calibri"/>
                <a:cs typeface="Calibri"/>
              </a:rPr>
              <a:t> </a:t>
            </a:r>
            <a:r>
              <a:rPr lang="it-IT" spc="-30" dirty="0">
                <a:latin typeface="Calibri"/>
                <a:cs typeface="Calibri"/>
              </a:rPr>
              <a:t>t</a:t>
            </a:r>
            <a:r>
              <a:rPr lang="it-IT" spc="-15" dirty="0">
                <a:latin typeface="Calibri"/>
                <a:cs typeface="Calibri"/>
              </a:rPr>
              <a:t>i</a:t>
            </a:r>
            <a:r>
              <a:rPr lang="it-IT" spc="-75" dirty="0">
                <a:latin typeface="Calibri"/>
                <a:cs typeface="Calibri"/>
              </a:rPr>
              <a:t>t</a:t>
            </a:r>
            <a:r>
              <a:rPr lang="it-IT" spc="-15" dirty="0">
                <a:latin typeface="Calibri"/>
                <a:cs typeface="Calibri"/>
              </a:rPr>
              <a:t>o</a:t>
            </a:r>
            <a:r>
              <a:rPr lang="it-IT" spc="-25" dirty="0">
                <a:latin typeface="Calibri"/>
                <a:cs typeface="Calibri"/>
              </a:rPr>
              <a:t>l</a:t>
            </a:r>
            <a:r>
              <a:rPr lang="it-IT" spc="-15" dirty="0">
                <a:latin typeface="Calibri"/>
                <a:cs typeface="Calibri"/>
              </a:rPr>
              <a:t>o</a:t>
            </a:r>
            <a:r>
              <a:rPr lang="it-IT" spc="10" dirty="0">
                <a:latin typeface="Calibri"/>
                <a:cs typeface="Calibri"/>
              </a:rPr>
              <a:t> </a:t>
            </a:r>
            <a:r>
              <a:rPr lang="it-IT" spc="-15" dirty="0">
                <a:latin typeface="Calibri"/>
                <a:cs typeface="Calibri"/>
              </a:rPr>
              <a:t>V</a:t>
            </a:r>
            <a:r>
              <a:rPr lang="it-IT" spc="-5" dirty="0">
                <a:latin typeface="Calibri"/>
                <a:cs typeface="Calibri"/>
              </a:rPr>
              <a:t> </a:t>
            </a:r>
            <a:r>
              <a:rPr lang="it-IT" spc="-15" dirty="0">
                <a:latin typeface="Calibri"/>
                <a:cs typeface="Calibri"/>
              </a:rPr>
              <a:t>della</a:t>
            </a:r>
            <a:r>
              <a:rPr lang="it-IT" spc="-65" dirty="0">
                <a:latin typeface="Calibri"/>
                <a:cs typeface="Calibri"/>
              </a:rPr>
              <a:t> </a:t>
            </a:r>
            <a:r>
              <a:rPr lang="it-IT" spc="-90" dirty="0">
                <a:latin typeface="Calibri"/>
                <a:cs typeface="Calibri"/>
              </a:rPr>
              <a:t>c</a:t>
            </a:r>
            <a:r>
              <a:rPr lang="it-IT" spc="-25" dirty="0">
                <a:latin typeface="Calibri"/>
                <a:cs typeface="Calibri"/>
              </a:rPr>
              <a:t>o</a:t>
            </a:r>
            <a:r>
              <a:rPr lang="it-IT" spc="-55" dirty="0">
                <a:latin typeface="Calibri"/>
                <a:cs typeface="Calibri"/>
              </a:rPr>
              <a:t>s</a:t>
            </a:r>
            <a:r>
              <a:rPr lang="it-IT" spc="-15" dirty="0">
                <a:latin typeface="Calibri"/>
                <a:cs typeface="Calibri"/>
              </a:rPr>
              <a:t>t</a:t>
            </a:r>
            <a:r>
              <a:rPr lang="it-IT" spc="-5" dirty="0">
                <a:latin typeface="Calibri"/>
                <a:cs typeface="Calibri"/>
              </a:rPr>
              <a:t>i</a:t>
            </a:r>
            <a:r>
              <a:rPr lang="it-IT" spc="-30" dirty="0">
                <a:latin typeface="Calibri"/>
                <a:cs typeface="Calibri"/>
              </a:rPr>
              <a:t>t</a:t>
            </a:r>
            <a:r>
              <a:rPr lang="it-IT" spc="-15" dirty="0">
                <a:latin typeface="Calibri"/>
                <a:cs typeface="Calibri"/>
              </a:rPr>
              <a:t>uzio</a:t>
            </a:r>
            <a:r>
              <a:rPr lang="it-IT" spc="-35" dirty="0">
                <a:latin typeface="Calibri"/>
                <a:cs typeface="Calibri"/>
              </a:rPr>
              <a:t>n</a:t>
            </a:r>
            <a:r>
              <a:rPr lang="it-IT" spc="-15" dirty="0">
                <a:latin typeface="Calibri"/>
                <a:cs typeface="Calibri"/>
              </a:rPr>
              <a:t>e</a:t>
            </a:r>
            <a:r>
              <a:rPr lang="it-IT" spc="15" dirty="0">
                <a:latin typeface="Calibri"/>
                <a:cs typeface="Calibri"/>
              </a:rPr>
              <a:t> </a:t>
            </a:r>
            <a:r>
              <a:rPr lang="it-IT" spc="-20" dirty="0">
                <a:latin typeface="Calibri"/>
                <a:cs typeface="Calibri"/>
              </a:rPr>
              <a:t>ne</a:t>
            </a:r>
            <a:r>
              <a:rPr lang="it-IT" spc="-5" dirty="0">
                <a:latin typeface="Calibri"/>
                <a:cs typeface="Calibri"/>
              </a:rPr>
              <a:t>l</a:t>
            </a:r>
            <a:r>
              <a:rPr lang="it-IT" spc="-10" dirty="0">
                <a:latin typeface="Calibri"/>
                <a:cs typeface="Calibri"/>
              </a:rPr>
              <a:t> </a:t>
            </a:r>
            <a:r>
              <a:rPr lang="it-IT" spc="-25" dirty="0">
                <a:latin typeface="Calibri"/>
                <a:cs typeface="Calibri"/>
              </a:rPr>
              <a:t>2001</a:t>
            </a:r>
            <a:r>
              <a:rPr lang="it-IT" spc="-10" dirty="0">
                <a:latin typeface="Calibri"/>
                <a:cs typeface="Calibri"/>
              </a:rPr>
              <a:t>.</a:t>
            </a:r>
            <a:r>
              <a:rPr lang="it-IT" spc="-30" dirty="0">
                <a:latin typeface="Calibri"/>
                <a:cs typeface="Calibri"/>
              </a:rPr>
              <a:t> </a:t>
            </a:r>
            <a:r>
              <a:rPr lang="it-IT" spc="-20" dirty="0">
                <a:latin typeface="Calibri"/>
                <a:cs typeface="Calibri"/>
              </a:rPr>
              <a:t>R</a:t>
            </a:r>
            <a:r>
              <a:rPr lang="it-IT" spc="-15" dirty="0">
                <a:latin typeface="Calibri"/>
                <a:cs typeface="Calibri"/>
              </a:rPr>
              <a:t>i</a:t>
            </a:r>
            <a:r>
              <a:rPr lang="it-IT" spc="-30" dirty="0">
                <a:latin typeface="Calibri"/>
                <a:cs typeface="Calibri"/>
              </a:rPr>
              <a:t>gu</a:t>
            </a:r>
            <a:r>
              <a:rPr lang="it-IT" spc="-25" dirty="0">
                <a:latin typeface="Calibri"/>
                <a:cs typeface="Calibri"/>
              </a:rPr>
              <a:t>a</a:t>
            </a:r>
            <a:r>
              <a:rPr lang="it-IT" spc="-70" dirty="0">
                <a:latin typeface="Calibri"/>
                <a:cs typeface="Calibri"/>
              </a:rPr>
              <a:t>r</a:t>
            </a:r>
            <a:r>
              <a:rPr lang="it-IT" spc="-30" dirty="0">
                <a:latin typeface="Calibri"/>
                <a:cs typeface="Calibri"/>
              </a:rPr>
              <a:t>d</a:t>
            </a:r>
            <a:r>
              <a:rPr lang="it-IT" spc="-15" dirty="0">
                <a:latin typeface="Calibri"/>
                <a:cs typeface="Calibri"/>
              </a:rPr>
              <a:t>o</a:t>
            </a:r>
            <a:r>
              <a:rPr lang="it-IT" spc="-40" dirty="0">
                <a:latin typeface="Calibri"/>
                <a:cs typeface="Calibri"/>
              </a:rPr>
              <a:t> </a:t>
            </a:r>
            <a:r>
              <a:rPr lang="it-IT" dirty="0">
                <a:latin typeface="Calibri"/>
                <a:cs typeface="Calibri"/>
              </a:rPr>
              <a:t>l</a:t>
            </a:r>
            <a:r>
              <a:rPr lang="it-IT" spc="5" dirty="0">
                <a:latin typeface="Calibri"/>
                <a:cs typeface="Calibri"/>
              </a:rPr>
              <a:t>’</a:t>
            </a:r>
            <a:r>
              <a:rPr lang="it-IT" dirty="0">
                <a:latin typeface="Calibri"/>
                <a:cs typeface="Calibri"/>
              </a:rPr>
              <a:t>i</a:t>
            </a:r>
            <a:r>
              <a:rPr lang="it-IT" spc="-55" dirty="0">
                <a:latin typeface="Calibri"/>
                <a:cs typeface="Calibri"/>
              </a:rPr>
              <a:t>s</a:t>
            </a:r>
            <a:r>
              <a:rPr lang="it-IT" spc="-30" dirty="0">
                <a:latin typeface="Calibri"/>
                <a:cs typeface="Calibri"/>
              </a:rPr>
              <a:t>t</a:t>
            </a:r>
            <a:r>
              <a:rPr lang="it-IT" spc="-25" dirty="0">
                <a:latin typeface="Calibri"/>
                <a:cs typeface="Calibri"/>
              </a:rPr>
              <a:t>r</a:t>
            </a:r>
            <a:r>
              <a:rPr lang="it-IT" spc="-30" dirty="0">
                <a:latin typeface="Calibri"/>
                <a:cs typeface="Calibri"/>
              </a:rPr>
              <a:t>u</a:t>
            </a:r>
            <a:r>
              <a:rPr lang="it-IT" spc="-40" dirty="0">
                <a:latin typeface="Calibri"/>
                <a:cs typeface="Calibri"/>
              </a:rPr>
              <a:t>z</a:t>
            </a:r>
            <a:r>
              <a:rPr lang="it-IT" spc="-15" dirty="0">
                <a:latin typeface="Calibri"/>
                <a:cs typeface="Calibri"/>
              </a:rPr>
              <a:t>io</a:t>
            </a:r>
            <a:r>
              <a:rPr lang="it-IT" spc="-35" dirty="0">
                <a:latin typeface="Calibri"/>
                <a:cs typeface="Calibri"/>
              </a:rPr>
              <a:t>n</a:t>
            </a:r>
            <a:r>
              <a:rPr lang="it-IT" spc="-15" dirty="0">
                <a:latin typeface="Calibri"/>
                <a:cs typeface="Calibri"/>
              </a:rPr>
              <a:t>e</a:t>
            </a:r>
            <a:r>
              <a:rPr lang="it-IT" spc="5" dirty="0">
                <a:latin typeface="Calibri"/>
                <a:cs typeface="Calibri"/>
              </a:rPr>
              <a:t> </a:t>
            </a:r>
            <a:r>
              <a:rPr lang="it-IT" spc="-5" dirty="0">
                <a:latin typeface="Calibri"/>
                <a:cs typeface="Calibri"/>
              </a:rPr>
              <a:t>i</a:t>
            </a:r>
            <a:r>
              <a:rPr lang="it-IT" dirty="0">
                <a:latin typeface="Calibri"/>
                <a:cs typeface="Calibri"/>
              </a:rPr>
              <a:t>l</a:t>
            </a:r>
            <a:r>
              <a:rPr lang="it-IT" spc="-20" dirty="0">
                <a:latin typeface="Calibri"/>
                <a:cs typeface="Calibri"/>
              </a:rPr>
              <a:t> </a:t>
            </a:r>
            <a:r>
              <a:rPr lang="it-IT" spc="-30" dirty="0">
                <a:latin typeface="Calibri"/>
                <a:cs typeface="Calibri"/>
              </a:rPr>
              <a:t>t</a:t>
            </a:r>
            <a:r>
              <a:rPr lang="it-IT" spc="-120" dirty="0">
                <a:latin typeface="Calibri"/>
                <a:cs typeface="Calibri"/>
              </a:rPr>
              <a:t>r</a:t>
            </a:r>
            <a:r>
              <a:rPr lang="it-IT" spc="-75" dirty="0">
                <a:latin typeface="Calibri"/>
                <a:cs typeface="Calibri"/>
              </a:rPr>
              <a:t>a</a:t>
            </a:r>
            <a:r>
              <a:rPr lang="it-IT" spc="-100" dirty="0">
                <a:latin typeface="Calibri"/>
                <a:cs typeface="Calibri"/>
              </a:rPr>
              <a:t>t</a:t>
            </a:r>
            <a:r>
              <a:rPr lang="it-IT" spc="-75" dirty="0">
                <a:latin typeface="Calibri"/>
                <a:cs typeface="Calibri"/>
              </a:rPr>
              <a:t>t</a:t>
            </a:r>
            <a:r>
              <a:rPr lang="it-IT" spc="-70" dirty="0">
                <a:latin typeface="Calibri"/>
                <a:cs typeface="Calibri"/>
              </a:rPr>
              <a:t>a</a:t>
            </a:r>
            <a:r>
              <a:rPr lang="it-IT" spc="-75" dirty="0">
                <a:latin typeface="Calibri"/>
                <a:cs typeface="Calibri"/>
              </a:rPr>
              <a:t>t</a:t>
            </a:r>
            <a:r>
              <a:rPr lang="it-IT" spc="-15" dirty="0">
                <a:latin typeface="Calibri"/>
                <a:cs typeface="Calibri"/>
              </a:rPr>
              <a:t>o</a:t>
            </a:r>
            <a:r>
              <a:rPr lang="it-IT" spc="10" dirty="0">
                <a:latin typeface="Calibri"/>
                <a:cs typeface="Calibri"/>
              </a:rPr>
              <a:t> </a:t>
            </a:r>
            <a:r>
              <a:rPr lang="it-IT" spc="-30" dirty="0">
                <a:latin typeface="Calibri"/>
                <a:cs typeface="Calibri"/>
              </a:rPr>
              <a:t>p</a:t>
            </a:r>
            <a:r>
              <a:rPr lang="it-IT" spc="-70" dirty="0">
                <a:latin typeface="Calibri"/>
                <a:cs typeface="Calibri"/>
              </a:rPr>
              <a:t>r</a:t>
            </a:r>
            <a:r>
              <a:rPr lang="it-IT" spc="-65" dirty="0">
                <a:latin typeface="Calibri"/>
                <a:cs typeface="Calibri"/>
              </a:rPr>
              <a:t>ev</a:t>
            </a:r>
            <a:r>
              <a:rPr lang="it-IT" spc="-30" dirty="0">
                <a:latin typeface="Calibri"/>
                <a:cs typeface="Calibri"/>
              </a:rPr>
              <a:t>ede</a:t>
            </a:r>
            <a:r>
              <a:rPr lang="it-IT" spc="-20" dirty="0">
                <a:latin typeface="Calibri"/>
                <a:cs typeface="Calibri"/>
              </a:rPr>
              <a:t> </a:t>
            </a:r>
            <a:r>
              <a:rPr lang="it-IT" spc="-15" dirty="0">
                <a:latin typeface="Calibri"/>
                <a:cs typeface="Calibri"/>
              </a:rPr>
              <a:t>o</a:t>
            </a:r>
            <a:r>
              <a:rPr lang="it-IT" spc="-35" dirty="0">
                <a:latin typeface="Calibri"/>
                <a:cs typeface="Calibri"/>
              </a:rPr>
              <a:t>b</a:t>
            </a:r>
            <a:r>
              <a:rPr lang="it-IT" spc="-15" dirty="0">
                <a:latin typeface="Calibri"/>
                <a:cs typeface="Calibri"/>
              </a:rPr>
              <a:t>i</a:t>
            </a:r>
            <a:r>
              <a:rPr lang="it-IT" spc="-55" dirty="0">
                <a:latin typeface="Calibri"/>
                <a:cs typeface="Calibri"/>
              </a:rPr>
              <a:t>e</a:t>
            </a:r>
            <a:r>
              <a:rPr lang="it-IT" spc="-100" dirty="0">
                <a:latin typeface="Calibri"/>
                <a:cs typeface="Calibri"/>
              </a:rPr>
              <a:t>t</a:t>
            </a:r>
            <a:r>
              <a:rPr lang="it-IT" spc="-30" dirty="0">
                <a:latin typeface="Calibri"/>
                <a:cs typeface="Calibri"/>
              </a:rPr>
              <a:t>t</a:t>
            </a:r>
            <a:r>
              <a:rPr lang="it-IT" spc="-15" dirty="0">
                <a:latin typeface="Calibri"/>
                <a:cs typeface="Calibri"/>
              </a:rPr>
              <a:t>i</a:t>
            </a:r>
            <a:r>
              <a:rPr lang="it-IT" spc="-20" dirty="0">
                <a:latin typeface="Calibri"/>
                <a:cs typeface="Calibri"/>
              </a:rPr>
              <a:t>v</a:t>
            </a:r>
            <a:r>
              <a:rPr lang="it-IT" dirty="0">
                <a:latin typeface="Calibri"/>
                <a:cs typeface="Calibri"/>
              </a:rPr>
              <a:t>i</a:t>
            </a:r>
            <a:r>
              <a:rPr lang="it-IT" spc="-20" dirty="0">
                <a:latin typeface="Calibri"/>
                <a:cs typeface="Calibri"/>
              </a:rPr>
              <a:t> </a:t>
            </a:r>
            <a:r>
              <a:rPr lang="it-IT" spc="-30" dirty="0">
                <a:latin typeface="Calibri"/>
                <a:cs typeface="Calibri"/>
              </a:rPr>
              <a:t>qu</a:t>
            </a:r>
            <a:r>
              <a:rPr lang="it-IT" spc="-25" dirty="0">
                <a:latin typeface="Calibri"/>
                <a:cs typeface="Calibri"/>
              </a:rPr>
              <a:t>a</a:t>
            </a:r>
            <a:r>
              <a:rPr lang="it-IT" spc="-15" dirty="0">
                <a:latin typeface="Calibri"/>
                <a:cs typeface="Calibri"/>
              </a:rPr>
              <a:t>li</a:t>
            </a:r>
            <a:r>
              <a:rPr lang="it-IT" spc="-10" dirty="0">
                <a:latin typeface="Calibri"/>
                <a:cs typeface="Calibri"/>
              </a:rPr>
              <a:t>:</a:t>
            </a:r>
            <a:r>
              <a:rPr lang="it-IT" spc="-40" dirty="0">
                <a:latin typeface="Calibri"/>
                <a:cs typeface="Calibri"/>
              </a:rPr>
              <a:t> </a:t>
            </a:r>
            <a:r>
              <a:rPr lang="it-IT" dirty="0">
                <a:latin typeface="Calibri"/>
                <a:cs typeface="Calibri"/>
              </a:rPr>
              <a:t>i</a:t>
            </a:r>
            <a:r>
              <a:rPr lang="it-IT" spc="-55" dirty="0">
                <a:latin typeface="Calibri"/>
                <a:cs typeface="Calibri"/>
              </a:rPr>
              <a:t>s</a:t>
            </a:r>
            <a:r>
              <a:rPr lang="it-IT" spc="-30" dirty="0">
                <a:latin typeface="Calibri"/>
                <a:cs typeface="Calibri"/>
              </a:rPr>
              <a:t>t</a:t>
            </a:r>
            <a:r>
              <a:rPr lang="it-IT" spc="-25" dirty="0">
                <a:latin typeface="Calibri"/>
                <a:cs typeface="Calibri"/>
              </a:rPr>
              <a:t>r</a:t>
            </a:r>
            <a:r>
              <a:rPr lang="it-IT" spc="-30" dirty="0">
                <a:latin typeface="Calibri"/>
                <a:cs typeface="Calibri"/>
              </a:rPr>
              <a:t>u</a:t>
            </a:r>
            <a:r>
              <a:rPr lang="it-IT" spc="-25" dirty="0">
                <a:latin typeface="Calibri"/>
                <a:cs typeface="Calibri"/>
              </a:rPr>
              <a:t>z</a:t>
            </a:r>
            <a:r>
              <a:rPr lang="it-IT" spc="-15" dirty="0">
                <a:latin typeface="Calibri"/>
                <a:cs typeface="Calibri"/>
              </a:rPr>
              <a:t>io</a:t>
            </a:r>
            <a:r>
              <a:rPr lang="it-IT" spc="-35" dirty="0">
                <a:latin typeface="Calibri"/>
                <a:cs typeface="Calibri"/>
              </a:rPr>
              <a:t>n</a:t>
            </a:r>
            <a:r>
              <a:rPr lang="it-IT" spc="-15" dirty="0">
                <a:latin typeface="Calibri"/>
                <a:cs typeface="Calibri"/>
              </a:rPr>
              <a:t>e</a:t>
            </a:r>
            <a:r>
              <a:rPr lang="it-IT" spc="-20" dirty="0">
                <a:latin typeface="Calibri"/>
                <a:cs typeface="Calibri"/>
              </a:rPr>
              <a:t> </a:t>
            </a:r>
            <a:r>
              <a:rPr lang="it-IT" spc="-30" dirty="0">
                <a:latin typeface="Calibri"/>
                <a:cs typeface="Calibri"/>
              </a:rPr>
              <a:t>d</a:t>
            </a:r>
            <a:r>
              <a:rPr lang="it-IT" spc="-5" dirty="0">
                <a:latin typeface="Calibri"/>
                <a:cs typeface="Calibri"/>
              </a:rPr>
              <a:t>i</a:t>
            </a:r>
            <a:r>
              <a:rPr lang="it-IT" spc="-20" dirty="0">
                <a:latin typeface="Calibri"/>
                <a:cs typeface="Calibri"/>
              </a:rPr>
              <a:t> </a:t>
            </a:r>
            <a:r>
              <a:rPr lang="it-IT" spc="-30" dirty="0">
                <a:latin typeface="Calibri"/>
                <a:cs typeface="Calibri"/>
              </a:rPr>
              <a:t>qu</a:t>
            </a:r>
            <a:r>
              <a:rPr lang="it-IT" spc="-25" dirty="0">
                <a:latin typeface="Calibri"/>
                <a:cs typeface="Calibri"/>
              </a:rPr>
              <a:t>a</a:t>
            </a:r>
            <a:r>
              <a:rPr lang="it-IT" spc="-15" dirty="0">
                <a:latin typeface="Calibri"/>
                <a:cs typeface="Calibri"/>
              </a:rPr>
              <a:t>l</a:t>
            </a:r>
            <a:r>
              <a:rPr lang="it-IT" spc="-10" dirty="0">
                <a:latin typeface="Calibri"/>
                <a:cs typeface="Calibri"/>
              </a:rPr>
              <a:t>i</a:t>
            </a:r>
            <a:r>
              <a:rPr lang="it-IT" spc="-75" dirty="0">
                <a:latin typeface="Calibri"/>
                <a:cs typeface="Calibri"/>
              </a:rPr>
              <a:t>t</a:t>
            </a:r>
            <a:r>
              <a:rPr lang="it-IT" spc="-25" dirty="0">
                <a:latin typeface="Calibri"/>
                <a:cs typeface="Calibri"/>
              </a:rPr>
              <a:t>à</a:t>
            </a:r>
            <a:r>
              <a:rPr lang="it-IT" spc="-10" dirty="0">
                <a:latin typeface="Calibri"/>
                <a:cs typeface="Calibri"/>
              </a:rPr>
              <a:t>,</a:t>
            </a:r>
            <a:r>
              <a:rPr lang="it-IT" spc="-40" dirty="0">
                <a:latin typeface="Calibri"/>
                <a:cs typeface="Calibri"/>
              </a:rPr>
              <a:t> </a:t>
            </a:r>
            <a:r>
              <a:rPr lang="it-IT" spc="-35" dirty="0">
                <a:latin typeface="Calibri"/>
                <a:cs typeface="Calibri"/>
              </a:rPr>
              <a:t>m</a:t>
            </a:r>
            <a:r>
              <a:rPr lang="it-IT" spc="-15" dirty="0">
                <a:latin typeface="Calibri"/>
                <a:cs typeface="Calibri"/>
              </a:rPr>
              <a:t>o</a:t>
            </a:r>
            <a:r>
              <a:rPr lang="it-IT" spc="-35" dirty="0">
                <a:latin typeface="Calibri"/>
                <a:cs typeface="Calibri"/>
              </a:rPr>
              <a:t>b</a:t>
            </a:r>
            <a:r>
              <a:rPr lang="it-IT" spc="-15" dirty="0">
                <a:latin typeface="Calibri"/>
                <a:cs typeface="Calibri"/>
              </a:rPr>
              <a:t>ili</a:t>
            </a:r>
            <a:r>
              <a:rPr lang="it-IT" spc="-75" dirty="0">
                <a:latin typeface="Calibri"/>
                <a:cs typeface="Calibri"/>
              </a:rPr>
              <a:t>t</a:t>
            </a:r>
            <a:r>
              <a:rPr lang="it-IT" spc="-15" dirty="0">
                <a:latin typeface="Calibri"/>
                <a:cs typeface="Calibri"/>
              </a:rPr>
              <a:t>à </a:t>
            </a:r>
            <a:r>
              <a:rPr lang="it-IT" spc="-30" dirty="0">
                <a:latin typeface="Calibri"/>
                <a:cs typeface="Calibri"/>
              </a:rPr>
              <a:t>d</a:t>
            </a:r>
            <a:r>
              <a:rPr lang="it-IT" spc="-5" dirty="0">
                <a:latin typeface="Calibri"/>
                <a:cs typeface="Calibri"/>
              </a:rPr>
              <a:t>i</a:t>
            </a:r>
            <a:r>
              <a:rPr lang="it-IT" spc="-15" dirty="0">
                <a:latin typeface="Calibri"/>
                <a:cs typeface="Calibri"/>
              </a:rPr>
              <a:t> </a:t>
            </a:r>
            <a:r>
              <a:rPr lang="it-IT" spc="-45" dirty="0">
                <a:latin typeface="Calibri"/>
                <a:cs typeface="Calibri"/>
              </a:rPr>
              <a:t>d</a:t>
            </a:r>
            <a:r>
              <a:rPr lang="it-IT" spc="-15" dirty="0">
                <a:latin typeface="Calibri"/>
                <a:cs typeface="Calibri"/>
              </a:rPr>
              <a:t>o</a:t>
            </a:r>
            <a:r>
              <a:rPr lang="it-IT" spc="-35" dirty="0">
                <a:latin typeface="Calibri"/>
                <a:cs typeface="Calibri"/>
              </a:rPr>
              <a:t>c</a:t>
            </a:r>
            <a:r>
              <a:rPr lang="it-IT" spc="-30" dirty="0">
                <a:latin typeface="Calibri"/>
                <a:cs typeface="Calibri"/>
              </a:rPr>
              <a:t>e</a:t>
            </a:r>
            <a:r>
              <a:rPr lang="it-IT" spc="-90" dirty="0">
                <a:latin typeface="Calibri"/>
                <a:cs typeface="Calibri"/>
              </a:rPr>
              <a:t>n</a:t>
            </a:r>
            <a:r>
              <a:rPr lang="it-IT" spc="-30" dirty="0">
                <a:latin typeface="Calibri"/>
                <a:cs typeface="Calibri"/>
              </a:rPr>
              <a:t>t</a:t>
            </a:r>
            <a:r>
              <a:rPr lang="it-IT" dirty="0">
                <a:latin typeface="Calibri"/>
                <a:cs typeface="Calibri"/>
              </a:rPr>
              <a:t>i</a:t>
            </a:r>
            <a:r>
              <a:rPr lang="it-IT" spc="-20" dirty="0">
                <a:latin typeface="Calibri"/>
                <a:cs typeface="Calibri"/>
              </a:rPr>
              <a:t> </a:t>
            </a:r>
            <a:r>
              <a:rPr lang="it-IT" spc="-15" dirty="0">
                <a:latin typeface="Calibri"/>
                <a:cs typeface="Calibri"/>
              </a:rPr>
              <a:t>e</a:t>
            </a:r>
            <a:r>
              <a:rPr lang="it-IT" spc="-10" dirty="0">
                <a:latin typeface="Calibri"/>
                <a:cs typeface="Calibri"/>
              </a:rPr>
              <a:t> </a:t>
            </a:r>
            <a:r>
              <a:rPr lang="it-IT" spc="-55" dirty="0">
                <a:latin typeface="Calibri"/>
                <a:cs typeface="Calibri"/>
              </a:rPr>
              <a:t>s</a:t>
            </a:r>
            <a:r>
              <a:rPr lang="it-IT" spc="-30" dirty="0">
                <a:latin typeface="Calibri"/>
                <a:cs typeface="Calibri"/>
              </a:rPr>
              <a:t>tud</a:t>
            </a:r>
            <a:r>
              <a:rPr lang="it-IT" spc="-40" dirty="0">
                <a:latin typeface="Calibri"/>
                <a:cs typeface="Calibri"/>
              </a:rPr>
              <a:t>e</a:t>
            </a:r>
            <a:r>
              <a:rPr lang="it-IT" spc="-80" dirty="0">
                <a:latin typeface="Calibri"/>
                <a:cs typeface="Calibri"/>
              </a:rPr>
              <a:t>n</a:t>
            </a:r>
            <a:r>
              <a:rPr lang="it-IT" spc="-30" dirty="0">
                <a:latin typeface="Calibri"/>
                <a:cs typeface="Calibri"/>
              </a:rPr>
              <a:t>t</a:t>
            </a:r>
            <a:r>
              <a:rPr lang="it-IT" spc="-15" dirty="0">
                <a:latin typeface="Calibri"/>
                <a:cs typeface="Calibri"/>
              </a:rPr>
              <a:t>i</a:t>
            </a:r>
            <a:r>
              <a:rPr lang="it-IT" spc="-10" dirty="0">
                <a:latin typeface="Calibri"/>
                <a:cs typeface="Calibri"/>
              </a:rPr>
              <a:t>,</a:t>
            </a:r>
            <a:r>
              <a:rPr lang="it-IT" spc="-5" dirty="0">
                <a:latin typeface="Calibri"/>
                <a:cs typeface="Calibri"/>
              </a:rPr>
              <a:t> </a:t>
            </a:r>
            <a:r>
              <a:rPr lang="it-IT" spc="-75" dirty="0">
                <a:latin typeface="Calibri"/>
                <a:cs typeface="Calibri"/>
              </a:rPr>
              <a:t>c</a:t>
            </a:r>
            <a:r>
              <a:rPr lang="it-IT" spc="-15" dirty="0">
                <a:latin typeface="Calibri"/>
                <a:cs typeface="Calibri"/>
              </a:rPr>
              <a:t>o</a:t>
            </a:r>
            <a:r>
              <a:rPr lang="it-IT" spc="-30" dirty="0">
                <a:latin typeface="Calibri"/>
                <a:cs typeface="Calibri"/>
              </a:rPr>
              <a:t>ope</a:t>
            </a:r>
            <a:r>
              <a:rPr lang="it-IT" spc="-120" dirty="0">
                <a:latin typeface="Calibri"/>
                <a:cs typeface="Calibri"/>
              </a:rPr>
              <a:t>r</a:t>
            </a:r>
            <a:r>
              <a:rPr lang="it-IT" spc="-25" dirty="0">
                <a:latin typeface="Calibri"/>
                <a:cs typeface="Calibri"/>
              </a:rPr>
              <a:t>a</a:t>
            </a:r>
            <a:r>
              <a:rPr lang="it-IT" spc="-30" dirty="0">
                <a:latin typeface="Calibri"/>
                <a:cs typeface="Calibri"/>
              </a:rPr>
              <a:t>z</a:t>
            </a:r>
            <a:r>
              <a:rPr lang="it-IT" spc="-15" dirty="0">
                <a:latin typeface="Calibri"/>
                <a:cs typeface="Calibri"/>
              </a:rPr>
              <a:t>io</a:t>
            </a:r>
            <a:r>
              <a:rPr lang="it-IT" spc="-35" dirty="0">
                <a:latin typeface="Calibri"/>
                <a:cs typeface="Calibri"/>
              </a:rPr>
              <a:t>n</a:t>
            </a:r>
            <a:r>
              <a:rPr lang="it-IT" spc="-15" dirty="0">
                <a:latin typeface="Calibri"/>
                <a:cs typeface="Calibri"/>
              </a:rPr>
              <a:t>e</a:t>
            </a:r>
            <a:r>
              <a:rPr lang="it-IT" spc="-5" dirty="0">
                <a:latin typeface="Calibri"/>
                <a:cs typeface="Calibri"/>
              </a:rPr>
              <a:t> </a:t>
            </a:r>
            <a:r>
              <a:rPr lang="it-IT" spc="-25" dirty="0">
                <a:latin typeface="Calibri"/>
                <a:cs typeface="Calibri"/>
              </a:rPr>
              <a:t>f</a:t>
            </a:r>
            <a:r>
              <a:rPr lang="it-IT" spc="-120" dirty="0">
                <a:latin typeface="Calibri"/>
                <a:cs typeface="Calibri"/>
              </a:rPr>
              <a:t>r</a:t>
            </a:r>
            <a:r>
              <a:rPr lang="it-IT" spc="-15" dirty="0">
                <a:latin typeface="Calibri"/>
                <a:cs typeface="Calibri"/>
              </a:rPr>
              <a:t>a </a:t>
            </a:r>
            <a:r>
              <a:rPr lang="it-IT" spc="-20" dirty="0">
                <a:latin typeface="Calibri"/>
                <a:cs typeface="Calibri"/>
              </a:rPr>
              <a:t>s</a:t>
            </a:r>
            <a:r>
              <a:rPr lang="it-IT" spc="-30" dirty="0">
                <a:latin typeface="Calibri"/>
                <a:cs typeface="Calibri"/>
              </a:rPr>
              <a:t>cu</a:t>
            </a:r>
            <a:r>
              <a:rPr lang="it-IT" spc="-15" dirty="0">
                <a:latin typeface="Calibri"/>
                <a:cs typeface="Calibri"/>
              </a:rPr>
              <a:t>o</a:t>
            </a:r>
            <a:r>
              <a:rPr lang="it-IT" spc="-25" dirty="0">
                <a:latin typeface="Calibri"/>
                <a:cs typeface="Calibri"/>
              </a:rPr>
              <a:t>l</a:t>
            </a:r>
            <a:r>
              <a:rPr lang="it-IT" spc="-30" dirty="0">
                <a:latin typeface="Calibri"/>
                <a:cs typeface="Calibri"/>
              </a:rPr>
              <a:t>e</a:t>
            </a:r>
            <a:r>
              <a:rPr lang="it-IT" spc="-10" dirty="0">
                <a:latin typeface="Calibri"/>
                <a:cs typeface="Calibri"/>
              </a:rPr>
              <a:t>,</a:t>
            </a:r>
            <a:r>
              <a:rPr lang="it-IT" spc="-5" dirty="0">
                <a:latin typeface="Calibri"/>
                <a:cs typeface="Calibri"/>
              </a:rPr>
              <a:t> </a:t>
            </a:r>
            <a:r>
              <a:rPr lang="it-IT" spc="-25" dirty="0">
                <a:latin typeface="Calibri"/>
                <a:cs typeface="Calibri"/>
              </a:rPr>
              <a:t>r</a:t>
            </a:r>
            <a:r>
              <a:rPr lang="it-IT" spc="-15" dirty="0">
                <a:latin typeface="Calibri"/>
                <a:cs typeface="Calibri"/>
              </a:rPr>
              <a:t>i</a:t>
            </a:r>
            <a:r>
              <a:rPr lang="it-IT" spc="-75" dirty="0">
                <a:latin typeface="Calibri"/>
                <a:cs typeface="Calibri"/>
              </a:rPr>
              <a:t>c</a:t>
            </a:r>
            <a:r>
              <a:rPr lang="it-IT" spc="-15" dirty="0">
                <a:latin typeface="Calibri"/>
                <a:cs typeface="Calibri"/>
              </a:rPr>
              <a:t>o</a:t>
            </a:r>
            <a:r>
              <a:rPr lang="it-IT" spc="-35" dirty="0">
                <a:latin typeface="Calibri"/>
                <a:cs typeface="Calibri"/>
              </a:rPr>
              <a:t>n</a:t>
            </a:r>
            <a:r>
              <a:rPr lang="it-IT" spc="-20" dirty="0">
                <a:latin typeface="Calibri"/>
                <a:cs typeface="Calibri"/>
              </a:rPr>
              <a:t>o</a:t>
            </a:r>
            <a:r>
              <a:rPr lang="it-IT" spc="-5" dirty="0">
                <a:latin typeface="Calibri"/>
                <a:cs typeface="Calibri"/>
              </a:rPr>
              <a:t>s</a:t>
            </a:r>
            <a:r>
              <a:rPr lang="it-IT" spc="-30" dirty="0">
                <a:latin typeface="Calibri"/>
                <a:cs typeface="Calibri"/>
              </a:rPr>
              <a:t>c</a:t>
            </a:r>
            <a:r>
              <a:rPr lang="it-IT" spc="-20" dirty="0">
                <a:latin typeface="Calibri"/>
                <a:cs typeface="Calibri"/>
              </a:rPr>
              <a:t>i</a:t>
            </a:r>
            <a:r>
              <a:rPr lang="it-IT" spc="-50" dirty="0">
                <a:latin typeface="Calibri"/>
                <a:cs typeface="Calibri"/>
              </a:rPr>
              <a:t>m</a:t>
            </a:r>
            <a:r>
              <a:rPr lang="it-IT" spc="-30" dirty="0">
                <a:latin typeface="Calibri"/>
                <a:cs typeface="Calibri"/>
              </a:rPr>
              <a:t>e</a:t>
            </a:r>
            <a:r>
              <a:rPr lang="it-IT" spc="-90" dirty="0">
                <a:latin typeface="Calibri"/>
                <a:cs typeface="Calibri"/>
              </a:rPr>
              <a:t>n</a:t>
            </a:r>
            <a:r>
              <a:rPr lang="it-IT" spc="-75" dirty="0">
                <a:latin typeface="Calibri"/>
                <a:cs typeface="Calibri"/>
              </a:rPr>
              <a:t>t</a:t>
            </a:r>
            <a:r>
              <a:rPr lang="it-IT" spc="-15" dirty="0">
                <a:latin typeface="Calibri"/>
                <a:cs typeface="Calibri"/>
              </a:rPr>
              <a:t>o</a:t>
            </a:r>
            <a:r>
              <a:rPr lang="it-IT" spc="10" dirty="0">
                <a:latin typeface="Calibri"/>
                <a:cs typeface="Calibri"/>
              </a:rPr>
              <a:t> </a:t>
            </a:r>
            <a:r>
              <a:rPr lang="it-IT" spc="-70" dirty="0">
                <a:latin typeface="Calibri"/>
                <a:cs typeface="Calibri"/>
              </a:rPr>
              <a:t>r</a:t>
            </a:r>
            <a:r>
              <a:rPr lang="it-IT" spc="-30" dirty="0">
                <a:latin typeface="Calibri"/>
                <a:cs typeface="Calibri"/>
              </a:rPr>
              <a:t>ec</a:t>
            </a:r>
            <a:r>
              <a:rPr lang="it-IT" spc="-15" dirty="0">
                <a:latin typeface="Calibri"/>
                <a:cs typeface="Calibri"/>
              </a:rPr>
              <a:t>i</a:t>
            </a:r>
            <a:r>
              <a:rPr lang="it-IT" spc="-30" dirty="0">
                <a:latin typeface="Calibri"/>
                <a:cs typeface="Calibri"/>
              </a:rPr>
              <a:t>p</a:t>
            </a:r>
            <a:r>
              <a:rPr lang="it-IT" spc="-95" dirty="0">
                <a:latin typeface="Calibri"/>
                <a:cs typeface="Calibri"/>
              </a:rPr>
              <a:t>r</a:t>
            </a:r>
            <a:r>
              <a:rPr lang="it-IT" spc="-25" dirty="0">
                <a:latin typeface="Calibri"/>
                <a:cs typeface="Calibri"/>
              </a:rPr>
              <a:t>o</a:t>
            </a:r>
            <a:r>
              <a:rPr lang="it-IT" spc="-75" dirty="0">
                <a:latin typeface="Calibri"/>
                <a:cs typeface="Calibri"/>
              </a:rPr>
              <a:t>c</a:t>
            </a:r>
            <a:r>
              <a:rPr lang="it-IT" spc="-15" dirty="0">
                <a:latin typeface="Calibri"/>
                <a:cs typeface="Calibri"/>
              </a:rPr>
              <a:t>o</a:t>
            </a:r>
            <a:r>
              <a:rPr lang="it-IT" spc="-35" dirty="0">
                <a:latin typeface="Calibri"/>
                <a:cs typeface="Calibri"/>
              </a:rPr>
              <a:t> </a:t>
            </a:r>
            <a:r>
              <a:rPr lang="it-IT" spc="-30" dirty="0">
                <a:latin typeface="Calibri"/>
                <a:cs typeface="Calibri"/>
              </a:rPr>
              <a:t>d</a:t>
            </a:r>
            <a:r>
              <a:rPr lang="it-IT" spc="-40" dirty="0">
                <a:latin typeface="Calibri"/>
                <a:cs typeface="Calibri"/>
              </a:rPr>
              <a:t>e</a:t>
            </a:r>
            <a:r>
              <a:rPr lang="it-IT" dirty="0">
                <a:latin typeface="Calibri"/>
                <a:cs typeface="Calibri"/>
              </a:rPr>
              <a:t>i</a:t>
            </a:r>
            <a:r>
              <a:rPr lang="it-IT" spc="-10" dirty="0">
                <a:latin typeface="Calibri"/>
                <a:cs typeface="Calibri"/>
              </a:rPr>
              <a:t> </a:t>
            </a:r>
            <a:r>
              <a:rPr lang="it-IT" spc="-30" dirty="0">
                <a:latin typeface="Calibri"/>
                <a:cs typeface="Calibri"/>
              </a:rPr>
              <a:t>d</a:t>
            </a:r>
            <a:r>
              <a:rPr lang="it-IT" spc="-15" dirty="0">
                <a:latin typeface="Calibri"/>
                <a:cs typeface="Calibri"/>
              </a:rPr>
              <a:t>i</a:t>
            </a:r>
            <a:r>
              <a:rPr lang="it-IT" spc="-30" dirty="0">
                <a:latin typeface="Calibri"/>
                <a:cs typeface="Calibri"/>
              </a:rPr>
              <a:t>p</a:t>
            </a:r>
            <a:r>
              <a:rPr lang="it-IT" spc="-15" dirty="0">
                <a:latin typeface="Calibri"/>
                <a:cs typeface="Calibri"/>
              </a:rPr>
              <a:t>lo</a:t>
            </a:r>
            <a:r>
              <a:rPr lang="it-IT" spc="-45" dirty="0">
                <a:latin typeface="Calibri"/>
                <a:cs typeface="Calibri"/>
              </a:rPr>
              <a:t>m</a:t>
            </a:r>
            <a:r>
              <a:rPr lang="it-IT" spc="-15" dirty="0">
                <a:latin typeface="Calibri"/>
                <a:cs typeface="Calibri"/>
              </a:rPr>
              <a:t>i</a:t>
            </a:r>
            <a:r>
              <a:rPr lang="it-IT" spc="-10" dirty="0">
                <a:latin typeface="Calibri"/>
                <a:cs typeface="Calibri"/>
              </a:rPr>
              <a:t>,</a:t>
            </a:r>
            <a:r>
              <a:rPr lang="it-IT" spc="-5" dirty="0">
                <a:latin typeface="Calibri"/>
                <a:cs typeface="Calibri"/>
              </a:rPr>
              <a:t> </a:t>
            </a:r>
            <a:r>
              <a:rPr lang="it-IT" spc="-30" dirty="0">
                <a:latin typeface="Calibri"/>
                <a:cs typeface="Calibri"/>
              </a:rPr>
              <a:t>d</a:t>
            </a:r>
            <a:r>
              <a:rPr lang="it-IT" spc="-15" dirty="0">
                <a:latin typeface="Calibri"/>
                <a:cs typeface="Calibri"/>
              </a:rPr>
              <a:t>i</a:t>
            </a:r>
            <a:r>
              <a:rPr lang="it-IT" spc="-35" dirty="0">
                <a:latin typeface="Calibri"/>
                <a:cs typeface="Calibri"/>
              </a:rPr>
              <a:t>m</a:t>
            </a:r>
            <a:r>
              <a:rPr lang="it-IT" spc="-30" dirty="0">
                <a:latin typeface="Calibri"/>
                <a:cs typeface="Calibri"/>
              </a:rPr>
              <a:t>e</a:t>
            </a:r>
            <a:r>
              <a:rPr lang="it-IT" spc="-45" dirty="0">
                <a:latin typeface="Calibri"/>
                <a:cs typeface="Calibri"/>
              </a:rPr>
              <a:t>n</a:t>
            </a:r>
            <a:r>
              <a:rPr lang="it-IT" spc="-20" dirty="0">
                <a:latin typeface="Calibri"/>
                <a:cs typeface="Calibri"/>
              </a:rPr>
              <a:t>s</a:t>
            </a:r>
            <a:r>
              <a:rPr lang="it-IT" spc="-15" dirty="0">
                <a:latin typeface="Calibri"/>
                <a:cs typeface="Calibri"/>
              </a:rPr>
              <a:t>i</a:t>
            </a:r>
            <a:r>
              <a:rPr lang="it-IT" spc="-25" dirty="0">
                <a:latin typeface="Calibri"/>
                <a:cs typeface="Calibri"/>
              </a:rPr>
              <a:t>o</a:t>
            </a:r>
            <a:r>
              <a:rPr lang="it-IT" spc="-30" dirty="0">
                <a:latin typeface="Calibri"/>
                <a:cs typeface="Calibri"/>
              </a:rPr>
              <a:t>n</a:t>
            </a:r>
            <a:r>
              <a:rPr lang="it-IT" spc="-15" dirty="0">
                <a:latin typeface="Calibri"/>
                <a:cs typeface="Calibri"/>
              </a:rPr>
              <a:t>e</a:t>
            </a:r>
            <a:r>
              <a:rPr lang="it-IT" spc="-30" dirty="0">
                <a:latin typeface="Calibri"/>
                <a:cs typeface="Calibri"/>
              </a:rPr>
              <a:t> eu</a:t>
            </a:r>
            <a:r>
              <a:rPr lang="it-IT" spc="-95" dirty="0">
                <a:latin typeface="Calibri"/>
                <a:cs typeface="Calibri"/>
              </a:rPr>
              <a:t>r</a:t>
            </a:r>
            <a:r>
              <a:rPr lang="it-IT" spc="-15" dirty="0">
                <a:latin typeface="Calibri"/>
                <a:cs typeface="Calibri"/>
              </a:rPr>
              <a:t>o</a:t>
            </a:r>
            <a:r>
              <a:rPr lang="it-IT" spc="-35" dirty="0">
                <a:latin typeface="Calibri"/>
                <a:cs typeface="Calibri"/>
              </a:rPr>
              <a:t>p</a:t>
            </a:r>
            <a:r>
              <a:rPr lang="it-IT" spc="-30" dirty="0">
                <a:latin typeface="Calibri"/>
                <a:cs typeface="Calibri"/>
              </a:rPr>
              <a:t>e</a:t>
            </a:r>
            <a:r>
              <a:rPr lang="it-IT" spc="-15" dirty="0">
                <a:latin typeface="Calibri"/>
                <a:cs typeface="Calibri"/>
              </a:rPr>
              <a:t>a</a:t>
            </a:r>
            <a:r>
              <a:rPr lang="it-IT" spc="-30" dirty="0">
                <a:latin typeface="Calibri"/>
                <a:cs typeface="Calibri"/>
              </a:rPr>
              <a:t> </a:t>
            </a:r>
            <a:r>
              <a:rPr lang="it-IT" spc="-25" dirty="0">
                <a:latin typeface="Calibri"/>
                <a:cs typeface="Calibri"/>
              </a:rPr>
              <a:t>dell</a:t>
            </a:r>
            <a:r>
              <a:rPr lang="it-IT" spc="5" dirty="0">
                <a:latin typeface="Calibri"/>
                <a:cs typeface="Calibri"/>
              </a:rPr>
              <a:t>’</a:t>
            </a:r>
            <a:r>
              <a:rPr lang="it-IT" spc="-15" dirty="0">
                <a:latin typeface="Calibri"/>
                <a:cs typeface="Calibri"/>
              </a:rPr>
              <a:t>i</a:t>
            </a:r>
            <a:r>
              <a:rPr lang="it-IT" spc="-30" dirty="0">
                <a:latin typeface="Calibri"/>
                <a:cs typeface="Calibri"/>
              </a:rPr>
              <a:t>n</a:t>
            </a:r>
            <a:r>
              <a:rPr lang="it-IT" spc="-20" dirty="0">
                <a:latin typeface="Calibri"/>
                <a:cs typeface="Calibri"/>
              </a:rPr>
              <a:t>s</a:t>
            </a:r>
            <a:r>
              <a:rPr lang="it-IT" spc="-30" dirty="0">
                <a:latin typeface="Calibri"/>
                <a:cs typeface="Calibri"/>
              </a:rPr>
              <a:t>egn</a:t>
            </a:r>
            <a:r>
              <a:rPr lang="it-IT" spc="-25" dirty="0">
                <a:latin typeface="Calibri"/>
                <a:cs typeface="Calibri"/>
              </a:rPr>
              <a:t>a</a:t>
            </a:r>
            <a:r>
              <a:rPr lang="it-IT" spc="-35" dirty="0">
                <a:latin typeface="Calibri"/>
                <a:cs typeface="Calibri"/>
              </a:rPr>
              <a:t>m</a:t>
            </a:r>
            <a:r>
              <a:rPr lang="it-IT" spc="-25" dirty="0">
                <a:latin typeface="Calibri"/>
                <a:cs typeface="Calibri"/>
              </a:rPr>
              <a:t>e</a:t>
            </a:r>
            <a:r>
              <a:rPr lang="it-IT" spc="-90" dirty="0">
                <a:latin typeface="Calibri"/>
                <a:cs typeface="Calibri"/>
              </a:rPr>
              <a:t>n</a:t>
            </a:r>
            <a:r>
              <a:rPr lang="it-IT" spc="-75" dirty="0">
                <a:latin typeface="Calibri"/>
                <a:cs typeface="Calibri"/>
              </a:rPr>
              <a:t>t</a:t>
            </a:r>
            <a:r>
              <a:rPr lang="it-IT" spc="-15" dirty="0">
                <a:latin typeface="Calibri"/>
                <a:cs typeface="Calibri"/>
              </a:rPr>
              <a:t>o </a:t>
            </a:r>
            <a:r>
              <a:rPr lang="it-IT" spc="-75" dirty="0">
                <a:latin typeface="Calibri"/>
                <a:cs typeface="Calibri"/>
              </a:rPr>
              <a:t>c</a:t>
            </a:r>
            <a:r>
              <a:rPr lang="it-IT" spc="-15" dirty="0">
                <a:latin typeface="Calibri"/>
                <a:cs typeface="Calibri"/>
              </a:rPr>
              <a:t>on</a:t>
            </a:r>
            <a:r>
              <a:rPr lang="it-IT" spc="-40" dirty="0">
                <a:latin typeface="Calibri"/>
                <a:cs typeface="Calibri"/>
              </a:rPr>
              <a:t> </a:t>
            </a:r>
            <a:r>
              <a:rPr lang="it-IT" spc="-20" dirty="0">
                <a:latin typeface="Calibri"/>
                <a:cs typeface="Calibri"/>
              </a:rPr>
              <a:t>l</a:t>
            </a:r>
            <a:r>
              <a:rPr lang="it-IT" spc="-15" dirty="0">
                <a:latin typeface="Calibri"/>
                <a:cs typeface="Calibri"/>
              </a:rPr>
              <a:t>a</a:t>
            </a:r>
            <a:r>
              <a:rPr lang="it-IT" spc="-10" dirty="0">
                <a:latin typeface="Calibri"/>
                <a:cs typeface="Calibri"/>
              </a:rPr>
              <a:t> </a:t>
            </a:r>
            <a:r>
              <a:rPr lang="it-IT" spc="-25" dirty="0">
                <a:latin typeface="Calibri"/>
                <a:cs typeface="Calibri"/>
              </a:rPr>
              <a:t>di</a:t>
            </a:r>
            <a:r>
              <a:rPr lang="it-IT" spc="-70" dirty="0">
                <a:latin typeface="Calibri"/>
                <a:cs typeface="Calibri"/>
              </a:rPr>
              <a:t>f</a:t>
            </a:r>
            <a:r>
              <a:rPr lang="it-IT" spc="-20" dirty="0">
                <a:latin typeface="Calibri"/>
                <a:cs typeface="Calibri"/>
              </a:rPr>
              <a:t>f</a:t>
            </a:r>
            <a:r>
              <a:rPr lang="it-IT" spc="-30" dirty="0">
                <a:latin typeface="Calibri"/>
                <a:cs typeface="Calibri"/>
              </a:rPr>
              <a:t>u</a:t>
            </a:r>
            <a:r>
              <a:rPr lang="it-IT" spc="-20" dirty="0">
                <a:latin typeface="Calibri"/>
                <a:cs typeface="Calibri"/>
              </a:rPr>
              <a:t>s</a:t>
            </a:r>
            <a:r>
              <a:rPr lang="it-IT" spc="-15" dirty="0">
                <a:latin typeface="Calibri"/>
                <a:cs typeface="Calibri"/>
              </a:rPr>
              <a:t>io</a:t>
            </a:r>
            <a:r>
              <a:rPr lang="it-IT" spc="-35" dirty="0">
                <a:latin typeface="Calibri"/>
                <a:cs typeface="Calibri"/>
              </a:rPr>
              <a:t>n</a:t>
            </a:r>
            <a:r>
              <a:rPr lang="it-IT" spc="-15" dirty="0">
                <a:latin typeface="Calibri"/>
                <a:cs typeface="Calibri"/>
              </a:rPr>
              <a:t>e</a:t>
            </a:r>
            <a:r>
              <a:rPr lang="it-IT" spc="-5" dirty="0">
                <a:latin typeface="Calibri"/>
                <a:cs typeface="Calibri"/>
              </a:rPr>
              <a:t> </a:t>
            </a:r>
            <a:r>
              <a:rPr lang="it-IT" spc="-25" dirty="0">
                <a:latin typeface="Calibri"/>
                <a:cs typeface="Calibri"/>
              </a:rPr>
              <a:t>dell</a:t>
            </a:r>
            <a:r>
              <a:rPr lang="it-IT" spc="-335" dirty="0" smtClean="0">
                <a:latin typeface="Calibri"/>
                <a:cs typeface="Calibri"/>
              </a:rPr>
              <a:t>’ </a:t>
            </a:r>
            <a:r>
              <a:rPr lang="it-IT" spc="-25" dirty="0" smtClean="0">
                <a:latin typeface="Calibri"/>
                <a:cs typeface="Calibri"/>
              </a:rPr>
              <a:t>a</a:t>
            </a:r>
            <a:r>
              <a:rPr lang="it-IT" spc="-15" dirty="0" smtClean="0">
                <a:latin typeface="Calibri"/>
                <a:cs typeface="Calibri"/>
              </a:rPr>
              <a:t>p</a:t>
            </a:r>
            <a:r>
              <a:rPr lang="it-IT" spc="-20" dirty="0" smtClean="0">
                <a:latin typeface="Calibri"/>
                <a:cs typeface="Calibri"/>
              </a:rPr>
              <a:t>p</a:t>
            </a:r>
            <a:r>
              <a:rPr lang="it-IT" spc="-60" dirty="0" smtClean="0">
                <a:latin typeface="Calibri"/>
                <a:cs typeface="Calibri"/>
              </a:rPr>
              <a:t>r</a:t>
            </a:r>
            <a:r>
              <a:rPr lang="it-IT" spc="-30" dirty="0" smtClean="0">
                <a:latin typeface="Calibri"/>
                <a:cs typeface="Calibri"/>
              </a:rPr>
              <a:t>end</a:t>
            </a:r>
            <a:r>
              <a:rPr lang="it-IT" spc="-15" dirty="0" smtClean="0">
                <a:latin typeface="Calibri"/>
                <a:cs typeface="Calibri"/>
              </a:rPr>
              <a:t>i</a:t>
            </a:r>
            <a:r>
              <a:rPr lang="it-IT" spc="-50" dirty="0" smtClean="0">
                <a:latin typeface="Calibri"/>
                <a:cs typeface="Calibri"/>
              </a:rPr>
              <a:t>m</a:t>
            </a:r>
            <a:r>
              <a:rPr lang="it-IT" spc="-30" dirty="0" smtClean="0">
                <a:latin typeface="Calibri"/>
                <a:cs typeface="Calibri"/>
              </a:rPr>
              <a:t>e</a:t>
            </a:r>
            <a:r>
              <a:rPr lang="it-IT" spc="-75" dirty="0" smtClean="0">
                <a:latin typeface="Calibri"/>
                <a:cs typeface="Calibri"/>
              </a:rPr>
              <a:t>nt</a:t>
            </a:r>
            <a:r>
              <a:rPr lang="it-IT" spc="-15" dirty="0" smtClean="0">
                <a:latin typeface="Calibri"/>
                <a:cs typeface="Calibri"/>
              </a:rPr>
              <a:t>o</a:t>
            </a:r>
            <a:r>
              <a:rPr lang="it-IT" spc="-50" dirty="0" smtClean="0">
                <a:latin typeface="Calibri"/>
                <a:cs typeface="Calibri"/>
              </a:rPr>
              <a:t> </a:t>
            </a:r>
            <a:r>
              <a:rPr lang="it-IT" spc="-15" dirty="0">
                <a:latin typeface="Calibri"/>
                <a:cs typeface="Calibri"/>
              </a:rPr>
              <a:t>d</a:t>
            </a:r>
            <a:r>
              <a:rPr lang="it-IT" spc="-45" dirty="0">
                <a:latin typeface="Calibri"/>
                <a:cs typeface="Calibri"/>
              </a:rPr>
              <a:t>e</a:t>
            </a:r>
            <a:r>
              <a:rPr lang="it-IT" spc="-10" dirty="0">
                <a:latin typeface="Calibri"/>
                <a:cs typeface="Calibri"/>
              </a:rPr>
              <a:t>ll</a:t>
            </a:r>
            <a:r>
              <a:rPr lang="it-IT" spc="-15" dirty="0">
                <a:latin typeface="Calibri"/>
                <a:cs typeface="Calibri"/>
              </a:rPr>
              <a:t>e</a:t>
            </a:r>
            <a:r>
              <a:rPr lang="it-IT" spc="5" dirty="0">
                <a:latin typeface="Calibri"/>
                <a:cs typeface="Calibri"/>
              </a:rPr>
              <a:t> </a:t>
            </a:r>
            <a:r>
              <a:rPr lang="it-IT" spc="-15" dirty="0">
                <a:latin typeface="Calibri"/>
                <a:cs typeface="Calibri"/>
              </a:rPr>
              <a:t>lin</a:t>
            </a:r>
            <a:r>
              <a:rPr lang="it-IT" spc="-30" dirty="0">
                <a:latin typeface="Calibri"/>
                <a:cs typeface="Calibri"/>
              </a:rPr>
              <a:t>g</a:t>
            </a:r>
            <a:r>
              <a:rPr lang="it-IT" spc="-15" dirty="0">
                <a:latin typeface="Calibri"/>
                <a:cs typeface="Calibri"/>
              </a:rPr>
              <a:t>ue</a:t>
            </a:r>
            <a:r>
              <a:rPr lang="it-IT" spc="-20" dirty="0">
                <a:latin typeface="Calibri"/>
                <a:cs typeface="Calibri"/>
              </a:rPr>
              <a:t> </a:t>
            </a:r>
            <a:r>
              <a:rPr lang="it-IT" spc="-80" dirty="0">
                <a:latin typeface="Calibri"/>
                <a:cs typeface="Calibri"/>
              </a:rPr>
              <a:t>c</a:t>
            </a:r>
            <a:r>
              <a:rPr lang="it-IT" spc="-15" dirty="0">
                <a:latin typeface="Calibri"/>
                <a:cs typeface="Calibri"/>
              </a:rPr>
              <a:t>o</a:t>
            </a:r>
            <a:r>
              <a:rPr lang="it-IT" spc="-45" dirty="0">
                <a:latin typeface="Calibri"/>
                <a:cs typeface="Calibri"/>
              </a:rPr>
              <a:t>m</a:t>
            </a:r>
            <a:r>
              <a:rPr lang="it-IT" spc="-15" dirty="0">
                <a:latin typeface="Calibri"/>
                <a:cs typeface="Calibri"/>
              </a:rPr>
              <a:t>un</a:t>
            </a:r>
            <a:r>
              <a:rPr lang="it-IT" spc="-20" dirty="0">
                <a:latin typeface="Calibri"/>
                <a:cs typeface="Calibri"/>
              </a:rPr>
              <a:t>i</a:t>
            </a:r>
            <a:r>
              <a:rPr lang="it-IT" spc="-90" dirty="0">
                <a:latin typeface="Calibri"/>
                <a:cs typeface="Calibri"/>
              </a:rPr>
              <a:t>t</a:t>
            </a:r>
            <a:r>
              <a:rPr lang="it-IT" spc="-25" dirty="0">
                <a:latin typeface="Calibri"/>
                <a:cs typeface="Calibri"/>
              </a:rPr>
              <a:t>ar</a:t>
            </a:r>
            <a:r>
              <a:rPr lang="it-IT" spc="-15" dirty="0">
                <a:latin typeface="Calibri"/>
                <a:cs typeface="Calibri"/>
              </a:rPr>
              <a:t>i</a:t>
            </a:r>
            <a:r>
              <a:rPr lang="it-IT" spc="-30" dirty="0">
                <a:latin typeface="Calibri"/>
                <a:cs typeface="Calibri"/>
              </a:rPr>
              <a:t>e</a:t>
            </a:r>
            <a:r>
              <a:rPr lang="it-IT" dirty="0">
                <a:latin typeface="Calibri"/>
                <a:cs typeface="Calibri"/>
              </a:rPr>
              <a:t>.</a:t>
            </a:r>
          </a:p>
          <a:p>
            <a:endParaRPr lang="it-IT" dirty="0"/>
          </a:p>
        </p:txBody>
      </p:sp>
    </p:spTree>
    <p:extLst>
      <p:ext uri="{BB962C8B-B14F-4D97-AF65-F5344CB8AC3E}">
        <p14:creationId xmlns:p14="http://schemas.microsoft.com/office/powerpoint/2010/main" val="387646127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14400" y="457200"/>
            <a:ext cx="5638800" cy="762000"/>
          </a:xfrm>
          <a:prstGeom prst="rect">
            <a:avLst/>
          </a:prstGeom>
        </p:spPr>
        <p:txBody>
          <a:bodyPr vert="horz" wrap="square" lIns="0" tIns="204470" rIns="0" bIns="0" rtlCol="0">
            <a:noAutofit/>
          </a:bodyPr>
          <a:lstStyle/>
          <a:p>
            <a:pPr marL="2823210" algn="l">
              <a:lnSpc>
                <a:spcPct val="100000"/>
              </a:lnSpc>
            </a:pPr>
            <a:r>
              <a:rPr lang="it-IT" sz="3200" spc="-15" dirty="0" smtClean="0">
                <a:latin typeface="Calibri"/>
                <a:cs typeface="Calibri"/>
              </a:rPr>
              <a:t>GLI</a:t>
            </a:r>
            <a:r>
              <a:rPr lang="it-IT" sz="3200" spc="-50" dirty="0" smtClean="0">
                <a:latin typeface="Calibri"/>
                <a:cs typeface="Calibri"/>
              </a:rPr>
              <a:t> </a:t>
            </a:r>
            <a:r>
              <a:rPr lang="it-IT" sz="3200" spc="-40" dirty="0" smtClean="0">
                <a:latin typeface="Calibri"/>
                <a:cs typeface="Calibri"/>
              </a:rPr>
              <a:t>A</a:t>
            </a:r>
            <a:r>
              <a:rPr lang="it-IT" sz="3200" spc="-50" dirty="0" smtClean="0">
                <a:latin typeface="Calibri"/>
                <a:cs typeface="Calibri"/>
              </a:rPr>
              <a:t>NN</a:t>
            </a:r>
            <a:r>
              <a:rPr lang="it-IT" sz="3200" dirty="0" smtClean="0">
                <a:latin typeface="Calibri"/>
                <a:cs typeface="Calibri"/>
              </a:rPr>
              <a:t>I</a:t>
            </a:r>
            <a:r>
              <a:rPr lang="it-IT" sz="3200" spc="-10" dirty="0" smtClean="0">
                <a:latin typeface="Calibri"/>
                <a:cs typeface="Calibri"/>
              </a:rPr>
              <a:t> </a:t>
            </a:r>
            <a:r>
              <a:rPr lang="it-IT" sz="3200" spc="-40" dirty="0" smtClean="0">
                <a:latin typeface="Calibri"/>
                <a:cs typeface="Calibri"/>
              </a:rPr>
              <a:t>‘</a:t>
            </a:r>
            <a:r>
              <a:rPr lang="it-IT" sz="3200" spc="-50" dirty="0" smtClean="0">
                <a:latin typeface="Calibri"/>
                <a:cs typeface="Calibri"/>
              </a:rPr>
              <a:t>90</a:t>
            </a:r>
            <a:endParaRPr lang="it-IT" sz="3200" dirty="0">
              <a:latin typeface="Calibri"/>
              <a:cs typeface="Calibri"/>
            </a:endParaRPr>
          </a:p>
        </p:txBody>
      </p:sp>
      <p:sp>
        <p:nvSpPr>
          <p:cNvPr id="3" name="object 3"/>
          <p:cNvSpPr txBox="1"/>
          <p:nvPr/>
        </p:nvSpPr>
        <p:spPr>
          <a:xfrm>
            <a:off x="457200" y="1447800"/>
            <a:ext cx="7903845" cy="4419600"/>
          </a:xfrm>
          <a:prstGeom prst="rect">
            <a:avLst/>
          </a:prstGeom>
        </p:spPr>
        <p:txBody>
          <a:bodyPr vert="horz" wrap="square" lIns="0" tIns="0" rIns="0" bIns="0" rtlCol="0">
            <a:noAutofit/>
          </a:bodyPr>
          <a:lstStyle/>
          <a:p>
            <a:pPr marL="355600" marR="49530" indent="-342900">
              <a:lnSpc>
                <a:spcPct val="80000"/>
              </a:lnSpc>
              <a:buFont typeface="Arial"/>
              <a:buChar char="•"/>
              <a:tabLst>
                <a:tab pos="354965" algn="l"/>
              </a:tabLst>
            </a:pPr>
            <a:r>
              <a:rPr sz="2400" spc="-75" dirty="0" smtClean="0">
                <a:latin typeface="Calibri"/>
                <a:cs typeface="Calibri"/>
              </a:rPr>
              <a:t>C</a:t>
            </a:r>
            <a:r>
              <a:rPr lang="it-IT" sz="2400" spc="-75" dirty="0" smtClean="0">
                <a:latin typeface="Calibri"/>
                <a:cs typeface="Calibri"/>
              </a:rPr>
              <a:t>o</a:t>
            </a:r>
            <a:r>
              <a:rPr sz="2400" spc="-15" dirty="0" smtClean="0">
                <a:latin typeface="Calibri"/>
                <a:cs typeface="Calibri"/>
              </a:rPr>
              <a:t>n</a:t>
            </a:r>
            <a:r>
              <a:rPr sz="2400" spc="-55" dirty="0" smtClean="0">
                <a:latin typeface="Calibri"/>
                <a:cs typeface="Calibri"/>
              </a:rPr>
              <a:t> </a:t>
            </a:r>
            <a:r>
              <a:rPr sz="2400" spc="0" dirty="0" err="1" smtClean="0">
                <a:latin typeface="Calibri"/>
                <a:cs typeface="Calibri"/>
              </a:rPr>
              <a:t>il</a:t>
            </a:r>
            <a:r>
              <a:rPr sz="2400" spc="0" dirty="0" smtClean="0">
                <a:latin typeface="Calibri"/>
                <a:cs typeface="Calibri"/>
              </a:rPr>
              <a:t> </a:t>
            </a:r>
            <a:r>
              <a:rPr sz="2400" u="heavy" spc="-480" dirty="0" smtClean="0">
                <a:solidFill>
                  <a:srgbClr val="FF0000"/>
                </a:solidFill>
                <a:latin typeface="Calibri"/>
                <a:cs typeface="Calibri"/>
              </a:rPr>
              <a:t>T</a:t>
            </a:r>
            <a:r>
              <a:rPr lang="it-IT" sz="2400" u="heavy" spc="-480" dirty="0" smtClean="0">
                <a:solidFill>
                  <a:srgbClr val="FF0000"/>
                </a:solidFill>
                <a:latin typeface="Calibri"/>
                <a:cs typeface="Calibri"/>
              </a:rPr>
              <a:t> </a:t>
            </a:r>
            <a:r>
              <a:rPr sz="2400" u="heavy" spc="-25" dirty="0" err="1" smtClean="0">
                <a:solidFill>
                  <a:srgbClr val="FF0000"/>
                </a:solidFill>
                <a:latin typeface="Calibri"/>
                <a:cs typeface="Calibri"/>
              </a:rPr>
              <a:t>e</a:t>
            </a:r>
            <a:r>
              <a:rPr sz="2400" u="heavy" spc="-75" dirty="0" err="1" smtClean="0">
                <a:solidFill>
                  <a:srgbClr val="FF0000"/>
                </a:solidFill>
                <a:latin typeface="Calibri"/>
                <a:cs typeface="Calibri"/>
              </a:rPr>
              <a:t>s</a:t>
            </a:r>
            <a:r>
              <a:rPr sz="2400" u="heavy" spc="-55" dirty="0" err="1" smtClean="0">
                <a:solidFill>
                  <a:srgbClr val="FF0000"/>
                </a:solidFill>
                <a:latin typeface="Calibri"/>
                <a:cs typeface="Calibri"/>
              </a:rPr>
              <a:t>t</a:t>
            </a:r>
            <a:r>
              <a:rPr sz="2400" u="heavy" spc="-15" dirty="0" err="1" smtClean="0">
                <a:solidFill>
                  <a:srgbClr val="FF0000"/>
                </a:solidFill>
                <a:latin typeface="Calibri"/>
                <a:cs typeface="Calibri"/>
              </a:rPr>
              <a:t>o</a:t>
            </a:r>
            <a:r>
              <a:rPr sz="2400" u="heavy" spc="-70" dirty="0" smtClean="0">
                <a:solidFill>
                  <a:srgbClr val="FF0000"/>
                </a:solidFill>
                <a:latin typeface="Calibri"/>
                <a:cs typeface="Calibri"/>
              </a:rPr>
              <a:t> </a:t>
            </a:r>
            <a:r>
              <a:rPr sz="2400" u="heavy" spc="-50" dirty="0" err="1" smtClean="0">
                <a:solidFill>
                  <a:srgbClr val="FF0000"/>
                </a:solidFill>
                <a:latin typeface="Calibri"/>
                <a:cs typeface="Calibri"/>
              </a:rPr>
              <a:t>U</a:t>
            </a:r>
            <a:r>
              <a:rPr sz="2400" u="heavy" spc="-30" dirty="0" err="1" smtClean="0">
                <a:solidFill>
                  <a:srgbClr val="FF0000"/>
                </a:solidFill>
                <a:latin typeface="Calibri"/>
                <a:cs typeface="Calibri"/>
              </a:rPr>
              <a:t>n</a:t>
            </a:r>
            <a:r>
              <a:rPr sz="2400" u="heavy" spc="-20" dirty="0" err="1" smtClean="0">
                <a:solidFill>
                  <a:srgbClr val="FF0000"/>
                </a:solidFill>
                <a:latin typeface="Calibri"/>
                <a:cs typeface="Calibri"/>
              </a:rPr>
              <a:t>i</a:t>
            </a:r>
            <a:r>
              <a:rPr sz="2400" u="heavy" spc="-90" dirty="0" err="1" smtClean="0">
                <a:solidFill>
                  <a:srgbClr val="FF0000"/>
                </a:solidFill>
                <a:latin typeface="Calibri"/>
                <a:cs typeface="Calibri"/>
              </a:rPr>
              <a:t>c</a:t>
            </a:r>
            <a:r>
              <a:rPr sz="2400" u="heavy" spc="-15" dirty="0" err="1" smtClean="0">
                <a:solidFill>
                  <a:srgbClr val="FF0000"/>
                </a:solidFill>
                <a:latin typeface="Calibri"/>
                <a:cs typeface="Calibri"/>
              </a:rPr>
              <a:t>o</a:t>
            </a:r>
            <a:r>
              <a:rPr sz="2400" u="heavy" spc="-10" dirty="0" smtClean="0">
                <a:solidFill>
                  <a:srgbClr val="FF0000"/>
                </a:solidFill>
                <a:latin typeface="Calibri"/>
                <a:cs typeface="Calibri"/>
              </a:rPr>
              <a:t> </a:t>
            </a:r>
            <a:r>
              <a:rPr sz="2400" u="heavy" spc="-25" dirty="0" smtClean="0">
                <a:solidFill>
                  <a:srgbClr val="FF0000"/>
                </a:solidFill>
                <a:latin typeface="Calibri"/>
                <a:cs typeface="Calibri"/>
              </a:rPr>
              <a:t>(</a:t>
            </a:r>
            <a:r>
              <a:rPr sz="2400" u="heavy" spc="-165" dirty="0" err="1" smtClean="0">
                <a:solidFill>
                  <a:srgbClr val="FF0000"/>
                </a:solidFill>
                <a:latin typeface="Calibri"/>
                <a:cs typeface="Calibri"/>
              </a:rPr>
              <a:t>D</a:t>
            </a:r>
            <a:r>
              <a:rPr sz="2400" u="heavy" spc="5" dirty="0" err="1" smtClean="0">
                <a:solidFill>
                  <a:srgbClr val="FF0000"/>
                </a:solidFill>
                <a:latin typeface="Calibri"/>
                <a:cs typeface="Calibri"/>
              </a:rPr>
              <a:t>.</a:t>
            </a:r>
            <a:r>
              <a:rPr sz="2400" u="heavy" spc="0" dirty="0" err="1" smtClean="0">
                <a:solidFill>
                  <a:srgbClr val="FF0000"/>
                </a:solidFill>
                <a:latin typeface="Calibri"/>
                <a:cs typeface="Calibri"/>
              </a:rPr>
              <a:t>l</a:t>
            </a:r>
            <a:r>
              <a:rPr sz="2400" u="heavy" spc="-30" dirty="0" err="1" smtClean="0">
                <a:solidFill>
                  <a:srgbClr val="FF0000"/>
                </a:solidFill>
                <a:latin typeface="Calibri"/>
                <a:cs typeface="Calibri"/>
              </a:rPr>
              <a:t>gs</a:t>
            </a:r>
            <a:r>
              <a:rPr sz="2400" u="heavy" spc="0" dirty="0" smtClean="0">
                <a:solidFill>
                  <a:srgbClr val="FF0000"/>
                </a:solidFill>
                <a:latin typeface="Calibri"/>
                <a:cs typeface="Calibri"/>
              </a:rPr>
              <a:t>.</a:t>
            </a:r>
            <a:r>
              <a:rPr sz="2400" u="heavy" spc="-40" dirty="0" smtClean="0">
                <a:solidFill>
                  <a:srgbClr val="FF0000"/>
                </a:solidFill>
                <a:latin typeface="Calibri"/>
                <a:cs typeface="Calibri"/>
              </a:rPr>
              <a:t> </a:t>
            </a:r>
            <a:r>
              <a:rPr sz="2400" u="heavy" spc="-35" dirty="0" smtClean="0">
                <a:solidFill>
                  <a:srgbClr val="FF0000"/>
                </a:solidFill>
                <a:latin typeface="Calibri"/>
                <a:cs typeface="Calibri"/>
              </a:rPr>
              <a:t>2</a:t>
            </a:r>
            <a:r>
              <a:rPr sz="2400" u="heavy" spc="-45" dirty="0" smtClean="0">
                <a:solidFill>
                  <a:srgbClr val="FF0000"/>
                </a:solidFill>
                <a:latin typeface="Calibri"/>
                <a:cs typeface="Calibri"/>
              </a:rPr>
              <a:t>9</a:t>
            </a:r>
            <a:r>
              <a:rPr sz="2400" u="heavy" spc="-35" dirty="0" smtClean="0">
                <a:solidFill>
                  <a:srgbClr val="FF0000"/>
                </a:solidFill>
                <a:latin typeface="Calibri"/>
                <a:cs typeface="Calibri"/>
              </a:rPr>
              <a:t>7</a:t>
            </a:r>
            <a:r>
              <a:rPr sz="2400" u="heavy" spc="-40" dirty="0" smtClean="0">
                <a:solidFill>
                  <a:srgbClr val="FF0000"/>
                </a:solidFill>
                <a:latin typeface="Calibri"/>
                <a:cs typeface="Calibri"/>
              </a:rPr>
              <a:t>/</a:t>
            </a:r>
            <a:r>
              <a:rPr sz="2400" u="heavy" spc="-35" dirty="0" smtClean="0">
                <a:solidFill>
                  <a:srgbClr val="FF0000"/>
                </a:solidFill>
                <a:latin typeface="Calibri"/>
                <a:cs typeface="Calibri"/>
              </a:rPr>
              <a:t>9</a:t>
            </a:r>
            <a:r>
              <a:rPr sz="2400" u="heavy" spc="-45" dirty="0" smtClean="0">
                <a:solidFill>
                  <a:srgbClr val="FF0000"/>
                </a:solidFill>
                <a:latin typeface="Calibri"/>
                <a:cs typeface="Calibri"/>
              </a:rPr>
              <a:t>4</a:t>
            </a:r>
            <a:r>
              <a:rPr sz="2400" u="heavy" spc="-10" dirty="0" smtClean="0">
                <a:solidFill>
                  <a:srgbClr val="FF0000"/>
                </a:solidFill>
                <a:latin typeface="Calibri"/>
                <a:cs typeface="Calibri"/>
              </a:rPr>
              <a:t>)</a:t>
            </a:r>
            <a:r>
              <a:rPr sz="2400" u="heavy" spc="10" dirty="0" smtClean="0">
                <a:solidFill>
                  <a:srgbClr val="FF0000"/>
                </a:solidFill>
                <a:latin typeface="Calibri"/>
                <a:cs typeface="Calibri"/>
              </a:rPr>
              <a:t> </a:t>
            </a:r>
            <a:r>
              <a:rPr sz="2400" spc="-75" dirty="0" err="1" smtClean="0">
                <a:latin typeface="Calibri"/>
                <a:cs typeface="Calibri"/>
              </a:rPr>
              <a:t>v</a:t>
            </a:r>
            <a:r>
              <a:rPr sz="2400" spc="-25" dirty="0" err="1" smtClean="0">
                <a:latin typeface="Calibri"/>
                <a:cs typeface="Calibri"/>
              </a:rPr>
              <a:t>e</a:t>
            </a:r>
            <a:r>
              <a:rPr sz="2400" spc="-30" dirty="0" err="1" smtClean="0">
                <a:latin typeface="Calibri"/>
                <a:cs typeface="Calibri"/>
              </a:rPr>
              <a:t>n</a:t>
            </a:r>
            <a:r>
              <a:rPr sz="2400" spc="-50" dirty="0" err="1" smtClean="0">
                <a:latin typeface="Calibri"/>
                <a:cs typeface="Calibri"/>
              </a:rPr>
              <a:t>g</a:t>
            </a:r>
            <a:r>
              <a:rPr sz="2400" spc="-15" dirty="0" err="1" smtClean="0">
                <a:latin typeface="Calibri"/>
                <a:cs typeface="Calibri"/>
              </a:rPr>
              <a:t>ono</a:t>
            </a:r>
            <a:r>
              <a:rPr sz="2400" spc="-45" dirty="0" smtClean="0">
                <a:latin typeface="Calibri"/>
                <a:cs typeface="Calibri"/>
              </a:rPr>
              <a:t> </a:t>
            </a:r>
            <a:r>
              <a:rPr sz="2400" spc="-25" dirty="0" smtClean="0">
                <a:latin typeface="Calibri"/>
                <a:cs typeface="Calibri"/>
              </a:rPr>
              <a:t>a</a:t>
            </a:r>
            <a:r>
              <a:rPr sz="2400" spc="-30" dirty="0" smtClean="0">
                <a:latin typeface="Calibri"/>
                <a:cs typeface="Calibri"/>
              </a:rPr>
              <a:t>c</a:t>
            </a:r>
            <a:r>
              <a:rPr sz="2400" spc="-75" dirty="0" smtClean="0">
                <a:latin typeface="Calibri"/>
                <a:cs typeface="Calibri"/>
              </a:rPr>
              <a:t>c</a:t>
            </a:r>
            <a:r>
              <a:rPr sz="2400" spc="-25" dirty="0" smtClean="0">
                <a:latin typeface="Calibri"/>
                <a:cs typeface="Calibri"/>
              </a:rPr>
              <a:t>or</a:t>
            </a:r>
            <a:r>
              <a:rPr sz="2400" spc="-30" dirty="0" smtClean="0">
                <a:latin typeface="Calibri"/>
                <a:cs typeface="Calibri"/>
              </a:rPr>
              <a:t>p</a:t>
            </a:r>
            <a:r>
              <a:rPr sz="2400" spc="-75" dirty="0" smtClean="0">
                <a:latin typeface="Calibri"/>
                <a:cs typeface="Calibri"/>
              </a:rPr>
              <a:t>a</a:t>
            </a:r>
            <a:r>
              <a:rPr sz="2400" spc="-55" dirty="0" smtClean="0">
                <a:latin typeface="Calibri"/>
                <a:cs typeface="Calibri"/>
              </a:rPr>
              <a:t>t</a:t>
            </a:r>
            <a:r>
              <a:rPr sz="2400" spc="-15" dirty="0" smtClean="0">
                <a:latin typeface="Calibri"/>
                <a:cs typeface="Calibri"/>
              </a:rPr>
              <a:t>e</a:t>
            </a:r>
            <a:r>
              <a:rPr sz="2400" spc="-45" dirty="0" smtClean="0">
                <a:latin typeface="Calibri"/>
                <a:cs typeface="Calibri"/>
              </a:rPr>
              <a:t> </a:t>
            </a:r>
            <a:r>
              <a:rPr sz="2400" spc="-15" dirty="0" smtClean="0">
                <a:latin typeface="Calibri"/>
                <a:cs typeface="Calibri"/>
              </a:rPr>
              <a:t>e</a:t>
            </a:r>
            <a:r>
              <a:rPr sz="2400" spc="-20" dirty="0" smtClean="0">
                <a:latin typeface="Calibri"/>
                <a:cs typeface="Calibri"/>
              </a:rPr>
              <a:t> </a:t>
            </a:r>
            <a:r>
              <a:rPr sz="2400" spc="-80" dirty="0" smtClean="0">
                <a:latin typeface="Calibri"/>
                <a:cs typeface="Calibri"/>
              </a:rPr>
              <a:t>r</a:t>
            </a:r>
            <a:r>
              <a:rPr sz="2400" spc="-15" dirty="0" smtClean="0">
                <a:latin typeface="Calibri"/>
                <a:cs typeface="Calibri"/>
              </a:rPr>
              <a:t>e</a:t>
            </a:r>
            <a:r>
              <a:rPr sz="2400" spc="-35" dirty="0" smtClean="0">
                <a:latin typeface="Calibri"/>
                <a:cs typeface="Calibri"/>
              </a:rPr>
              <a:t>s</a:t>
            </a:r>
            <a:r>
              <a:rPr sz="2400" spc="-15" dirty="0" smtClean="0">
                <a:latin typeface="Calibri"/>
                <a:cs typeface="Calibri"/>
              </a:rPr>
              <a:t>e</a:t>
            </a:r>
            <a:r>
              <a:rPr sz="2400" spc="-10" dirty="0" smtClean="0">
                <a:latin typeface="Calibri"/>
                <a:cs typeface="Calibri"/>
              </a:rPr>
              <a:t> </a:t>
            </a:r>
            <a:r>
              <a:rPr sz="2400" spc="-25" dirty="0" smtClean="0">
                <a:latin typeface="Calibri"/>
                <a:cs typeface="Calibri"/>
              </a:rPr>
              <a:t>o</a:t>
            </a:r>
            <a:r>
              <a:rPr sz="2400" spc="-80" dirty="0" smtClean="0">
                <a:latin typeface="Calibri"/>
                <a:cs typeface="Calibri"/>
              </a:rPr>
              <a:t>r</a:t>
            </a:r>
            <a:r>
              <a:rPr sz="2400" spc="-125" dirty="0" smtClean="0">
                <a:latin typeface="Calibri"/>
                <a:cs typeface="Calibri"/>
              </a:rPr>
              <a:t>g</a:t>
            </a:r>
            <a:r>
              <a:rPr sz="2400" spc="-25" dirty="0" smtClean="0">
                <a:latin typeface="Calibri"/>
                <a:cs typeface="Calibri"/>
              </a:rPr>
              <a:t>a</a:t>
            </a:r>
            <a:r>
              <a:rPr sz="2400" spc="-35" dirty="0" smtClean="0">
                <a:latin typeface="Calibri"/>
                <a:cs typeface="Calibri"/>
              </a:rPr>
              <a:t>n</a:t>
            </a:r>
            <a:r>
              <a:rPr sz="2400" spc="-10" dirty="0" smtClean="0">
                <a:latin typeface="Calibri"/>
                <a:cs typeface="Calibri"/>
              </a:rPr>
              <a:t>i</a:t>
            </a:r>
            <a:r>
              <a:rPr sz="2400" spc="-30" dirty="0" smtClean="0">
                <a:latin typeface="Calibri"/>
                <a:cs typeface="Calibri"/>
              </a:rPr>
              <a:t>c</a:t>
            </a:r>
            <a:r>
              <a:rPr sz="2400" spc="-35" dirty="0" smtClean="0">
                <a:latin typeface="Calibri"/>
                <a:cs typeface="Calibri"/>
              </a:rPr>
              <a:t>h</a:t>
            </a:r>
            <a:r>
              <a:rPr sz="2400" spc="-10" dirty="0" smtClean="0">
                <a:latin typeface="Calibri"/>
                <a:cs typeface="Calibri"/>
              </a:rPr>
              <a:t>e,</a:t>
            </a:r>
            <a:r>
              <a:rPr sz="2400" spc="-65" dirty="0" smtClean="0">
                <a:latin typeface="Calibri"/>
                <a:cs typeface="Calibri"/>
              </a:rPr>
              <a:t> </a:t>
            </a:r>
            <a:r>
              <a:rPr sz="2400" spc="-35" dirty="0" smtClean="0">
                <a:latin typeface="Calibri"/>
                <a:cs typeface="Calibri"/>
              </a:rPr>
              <a:t>d</a:t>
            </a:r>
            <a:r>
              <a:rPr sz="2400" spc="-10" dirty="0" smtClean="0">
                <a:latin typeface="Calibri"/>
                <a:cs typeface="Calibri"/>
              </a:rPr>
              <a:t>i</a:t>
            </a:r>
            <a:r>
              <a:rPr sz="2400" spc="-30" dirty="0" smtClean="0">
                <a:latin typeface="Calibri"/>
                <a:cs typeface="Calibri"/>
              </a:rPr>
              <a:t>s</a:t>
            </a:r>
            <a:r>
              <a:rPr sz="2400" spc="-35" dirty="0" smtClean="0">
                <a:latin typeface="Calibri"/>
                <a:cs typeface="Calibri"/>
              </a:rPr>
              <a:t>p</a:t>
            </a:r>
            <a:r>
              <a:rPr sz="2400" spc="-15" dirty="0" smtClean="0">
                <a:latin typeface="Calibri"/>
                <a:cs typeface="Calibri"/>
              </a:rPr>
              <a:t>o</a:t>
            </a:r>
            <a:r>
              <a:rPr sz="2400" spc="-40" dirty="0" smtClean="0">
                <a:latin typeface="Calibri"/>
                <a:cs typeface="Calibri"/>
              </a:rPr>
              <a:t>n</a:t>
            </a:r>
            <a:r>
              <a:rPr sz="2400" spc="-10" dirty="0" smtClean="0">
                <a:latin typeface="Calibri"/>
                <a:cs typeface="Calibri"/>
              </a:rPr>
              <a:t>i</a:t>
            </a:r>
            <a:r>
              <a:rPr sz="2400" spc="-35" dirty="0" smtClean="0">
                <a:latin typeface="Calibri"/>
                <a:cs typeface="Calibri"/>
              </a:rPr>
              <a:t>b</a:t>
            </a:r>
            <a:r>
              <a:rPr sz="2400" spc="-10" dirty="0" smtClean="0">
                <a:latin typeface="Calibri"/>
                <a:cs typeface="Calibri"/>
              </a:rPr>
              <a:t>il</a:t>
            </a:r>
            <a:r>
              <a:rPr sz="2400" spc="0" dirty="0" smtClean="0">
                <a:latin typeface="Calibri"/>
                <a:cs typeface="Calibri"/>
              </a:rPr>
              <a:t>i</a:t>
            </a:r>
            <a:r>
              <a:rPr sz="2400" spc="15" dirty="0" smtClean="0">
                <a:latin typeface="Calibri"/>
                <a:cs typeface="Calibri"/>
              </a:rPr>
              <a:t> </a:t>
            </a:r>
            <a:r>
              <a:rPr sz="2400" spc="0" dirty="0" smtClean="0">
                <a:latin typeface="Calibri"/>
                <a:cs typeface="Calibri"/>
              </a:rPr>
              <a:t>i</a:t>
            </a:r>
            <a:r>
              <a:rPr sz="2400" spc="-15" dirty="0" smtClean="0">
                <a:latin typeface="Calibri"/>
                <a:cs typeface="Calibri"/>
              </a:rPr>
              <a:t>n</a:t>
            </a:r>
            <a:r>
              <a:rPr sz="2400" spc="-5" dirty="0" smtClean="0">
                <a:latin typeface="Calibri"/>
                <a:cs typeface="Calibri"/>
              </a:rPr>
              <a:t> </a:t>
            </a:r>
            <a:r>
              <a:rPr sz="2400" spc="-30" dirty="0" smtClean="0">
                <a:latin typeface="Calibri"/>
                <a:cs typeface="Calibri"/>
              </a:rPr>
              <a:t>u</a:t>
            </a:r>
            <a:r>
              <a:rPr sz="2400" spc="-15" dirty="0" smtClean="0">
                <a:latin typeface="Calibri"/>
                <a:cs typeface="Calibri"/>
              </a:rPr>
              <a:t>n</a:t>
            </a:r>
            <a:r>
              <a:rPr sz="2400" spc="-30" dirty="0" smtClean="0">
                <a:latin typeface="Calibri"/>
                <a:cs typeface="Calibri"/>
              </a:rPr>
              <a:t> </a:t>
            </a:r>
            <a:r>
              <a:rPr sz="2400" spc="-35" dirty="0" smtClean="0">
                <a:latin typeface="Calibri"/>
                <a:cs typeface="Calibri"/>
              </a:rPr>
              <a:t>u</a:t>
            </a:r>
            <a:r>
              <a:rPr sz="2400" spc="-45" dirty="0" smtClean="0">
                <a:latin typeface="Calibri"/>
                <a:cs typeface="Calibri"/>
              </a:rPr>
              <a:t>n</a:t>
            </a:r>
            <a:r>
              <a:rPr sz="2400" spc="-10" dirty="0" smtClean="0">
                <a:latin typeface="Calibri"/>
                <a:cs typeface="Calibri"/>
              </a:rPr>
              <a:t>i</a:t>
            </a:r>
            <a:r>
              <a:rPr sz="2400" spc="-75" dirty="0" smtClean="0">
                <a:latin typeface="Calibri"/>
                <a:cs typeface="Calibri"/>
              </a:rPr>
              <a:t>c</a:t>
            </a:r>
            <a:r>
              <a:rPr sz="2400" spc="-15" dirty="0" smtClean="0">
                <a:latin typeface="Calibri"/>
                <a:cs typeface="Calibri"/>
              </a:rPr>
              <a:t>o </a:t>
            </a:r>
            <a:r>
              <a:rPr sz="2400" spc="-35" dirty="0" smtClean="0">
                <a:latin typeface="Calibri"/>
                <a:cs typeface="Calibri"/>
              </a:rPr>
              <a:t>d</a:t>
            </a:r>
            <a:r>
              <a:rPr sz="2400" spc="-15" dirty="0" smtClean="0">
                <a:latin typeface="Calibri"/>
                <a:cs typeface="Calibri"/>
              </a:rPr>
              <a:t>o</a:t>
            </a:r>
            <a:r>
              <a:rPr sz="2400" spc="-40" dirty="0" smtClean="0">
                <a:latin typeface="Calibri"/>
                <a:cs typeface="Calibri"/>
              </a:rPr>
              <a:t>c</a:t>
            </a:r>
            <a:r>
              <a:rPr sz="2400" spc="-35" dirty="0" smtClean="0">
                <a:latin typeface="Calibri"/>
                <a:cs typeface="Calibri"/>
              </a:rPr>
              <a:t>um</a:t>
            </a:r>
            <a:r>
              <a:rPr sz="2400" spc="-20" dirty="0" smtClean="0">
                <a:latin typeface="Calibri"/>
                <a:cs typeface="Calibri"/>
              </a:rPr>
              <a:t>e</a:t>
            </a:r>
            <a:r>
              <a:rPr sz="2400" spc="-80" dirty="0" smtClean="0">
                <a:latin typeface="Calibri"/>
                <a:cs typeface="Calibri"/>
              </a:rPr>
              <a:t>n</a:t>
            </a:r>
            <a:r>
              <a:rPr sz="2400" spc="-55" dirty="0" smtClean="0">
                <a:latin typeface="Calibri"/>
                <a:cs typeface="Calibri"/>
              </a:rPr>
              <a:t>t</a:t>
            </a:r>
            <a:r>
              <a:rPr sz="2400" spc="-120" dirty="0" smtClean="0">
                <a:latin typeface="Calibri"/>
                <a:cs typeface="Calibri"/>
              </a:rPr>
              <a:t>o</a:t>
            </a:r>
            <a:r>
              <a:rPr sz="2400" spc="-10" dirty="0" smtClean="0">
                <a:latin typeface="Calibri"/>
                <a:cs typeface="Calibri"/>
              </a:rPr>
              <a:t>,</a:t>
            </a:r>
            <a:r>
              <a:rPr sz="2400" spc="-15" dirty="0" smtClean="0">
                <a:latin typeface="Calibri"/>
                <a:cs typeface="Calibri"/>
              </a:rPr>
              <a:t> </a:t>
            </a:r>
            <a:r>
              <a:rPr sz="2400" spc="-10" dirty="0" smtClean="0">
                <a:latin typeface="Calibri"/>
                <a:cs typeface="Calibri"/>
              </a:rPr>
              <a:t>l</a:t>
            </a:r>
            <a:r>
              <a:rPr sz="2400" spc="-15" dirty="0" smtClean="0">
                <a:latin typeface="Calibri"/>
                <a:cs typeface="Calibri"/>
              </a:rPr>
              <a:t>e</a:t>
            </a:r>
            <a:r>
              <a:rPr sz="2400" spc="-20" dirty="0" smtClean="0">
                <a:latin typeface="Calibri"/>
                <a:cs typeface="Calibri"/>
              </a:rPr>
              <a:t> </a:t>
            </a:r>
            <a:r>
              <a:rPr sz="2400" spc="-35" dirty="0" smtClean="0">
                <a:latin typeface="Calibri"/>
                <a:cs typeface="Calibri"/>
              </a:rPr>
              <a:t>n</a:t>
            </a:r>
            <a:r>
              <a:rPr sz="2400" spc="-25" dirty="0" smtClean="0">
                <a:latin typeface="Calibri"/>
                <a:cs typeface="Calibri"/>
              </a:rPr>
              <a:t>o</a:t>
            </a:r>
            <a:r>
              <a:rPr sz="2400" spc="-10" dirty="0" smtClean="0">
                <a:latin typeface="Calibri"/>
                <a:cs typeface="Calibri"/>
              </a:rPr>
              <a:t>r</a:t>
            </a:r>
            <a:r>
              <a:rPr sz="2400" spc="-45" dirty="0" smtClean="0">
                <a:latin typeface="Calibri"/>
                <a:cs typeface="Calibri"/>
              </a:rPr>
              <a:t>m</a:t>
            </a:r>
            <a:r>
              <a:rPr sz="2400" spc="-15" dirty="0" smtClean="0">
                <a:latin typeface="Calibri"/>
                <a:cs typeface="Calibri"/>
              </a:rPr>
              <a:t>e</a:t>
            </a:r>
            <a:r>
              <a:rPr sz="2400" spc="-10" dirty="0" smtClean="0">
                <a:latin typeface="Calibri"/>
                <a:cs typeface="Calibri"/>
              </a:rPr>
              <a:t> r</a:t>
            </a:r>
            <a:r>
              <a:rPr sz="2400" spc="-30" dirty="0" smtClean="0">
                <a:latin typeface="Calibri"/>
                <a:cs typeface="Calibri"/>
              </a:rPr>
              <a:t>ig</a:t>
            </a:r>
            <a:r>
              <a:rPr sz="2400" spc="-35" dirty="0" smtClean="0">
                <a:latin typeface="Calibri"/>
                <a:cs typeface="Calibri"/>
              </a:rPr>
              <a:t>u</a:t>
            </a:r>
            <a:r>
              <a:rPr sz="2400" spc="-25" dirty="0" smtClean="0">
                <a:latin typeface="Calibri"/>
                <a:cs typeface="Calibri"/>
              </a:rPr>
              <a:t>a</a:t>
            </a:r>
            <a:r>
              <a:rPr sz="2400" spc="-80" dirty="0" smtClean="0">
                <a:latin typeface="Calibri"/>
                <a:cs typeface="Calibri"/>
              </a:rPr>
              <a:t>r</a:t>
            </a:r>
            <a:r>
              <a:rPr sz="2400" spc="-30" dirty="0" smtClean="0">
                <a:latin typeface="Calibri"/>
                <a:cs typeface="Calibri"/>
              </a:rPr>
              <a:t>d</a:t>
            </a:r>
            <a:r>
              <a:rPr sz="2400" spc="-25" dirty="0" smtClean="0">
                <a:latin typeface="Calibri"/>
                <a:cs typeface="Calibri"/>
              </a:rPr>
              <a:t>a</a:t>
            </a:r>
            <a:r>
              <a:rPr sz="2400" spc="-95" dirty="0" smtClean="0">
                <a:latin typeface="Calibri"/>
                <a:cs typeface="Calibri"/>
              </a:rPr>
              <a:t>n</a:t>
            </a:r>
            <a:r>
              <a:rPr sz="2400" spc="-20" dirty="0" smtClean="0">
                <a:latin typeface="Calibri"/>
                <a:cs typeface="Calibri"/>
              </a:rPr>
              <a:t>t</a:t>
            </a:r>
            <a:r>
              <a:rPr sz="2400" spc="0" dirty="0" smtClean="0">
                <a:latin typeface="Calibri"/>
                <a:cs typeface="Calibri"/>
              </a:rPr>
              <a:t>i</a:t>
            </a:r>
            <a:r>
              <a:rPr sz="2400" spc="-25" dirty="0" smtClean="0">
                <a:latin typeface="Calibri"/>
                <a:cs typeface="Calibri"/>
              </a:rPr>
              <a:t> </a:t>
            </a:r>
            <a:r>
              <a:rPr sz="2400" spc="0" dirty="0" smtClean="0">
                <a:latin typeface="Calibri"/>
                <a:cs typeface="Calibri"/>
              </a:rPr>
              <a:t>il </a:t>
            </a:r>
            <a:r>
              <a:rPr sz="2400" spc="-30" dirty="0" smtClean="0">
                <a:latin typeface="Calibri"/>
                <a:cs typeface="Calibri"/>
              </a:rPr>
              <a:t>s</a:t>
            </a:r>
            <a:r>
              <a:rPr sz="2400" spc="-45" dirty="0" smtClean="0">
                <a:latin typeface="Calibri"/>
                <a:cs typeface="Calibri"/>
              </a:rPr>
              <a:t>e</a:t>
            </a:r>
            <a:r>
              <a:rPr sz="2400" spc="-90" dirty="0" smtClean="0">
                <a:latin typeface="Calibri"/>
                <a:cs typeface="Calibri"/>
              </a:rPr>
              <a:t>t</a:t>
            </a:r>
            <a:r>
              <a:rPr sz="2400" spc="-55" dirty="0" smtClean="0">
                <a:latin typeface="Calibri"/>
                <a:cs typeface="Calibri"/>
              </a:rPr>
              <a:t>t</a:t>
            </a:r>
            <a:r>
              <a:rPr sz="2400" spc="-25" dirty="0" smtClean="0">
                <a:latin typeface="Calibri"/>
                <a:cs typeface="Calibri"/>
              </a:rPr>
              <a:t>o</a:t>
            </a:r>
            <a:r>
              <a:rPr sz="2400" spc="-80" dirty="0" smtClean="0">
                <a:latin typeface="Calibri"/>
                <a:cs typeface="Calibri"/>
              </a:rPr>
              <a:t>r</a:t>
            </a:r>
            <a:r>
              <a:rPr sz="2400" spc="-15" dirty="0" smtClean="0">
                <a:latin typeface="Calibri"/>
                <a:cs typeface="Calibri"/>
              </a:rPr>
              <a:t>e</a:t>
            </a:r>
            <a:r>
              <a:rPr sz="2400" spc="-45" dirty="0" smtClean="0">
                <a:latin typeface="Calibri"/>
                <a:cs typeface="Calibri"/>
              </a:rPr>
              <a:t> </a:t>
            </a:r>
            <a:r>
              <a:rPr sz="2400" spc="-30" dirty="0" smtClean="0">
                <a:latin typeface="Calibri"/>
                <a:cs typeface="Calibri"/>
              </a:rPr>
              <a:t>s</a:t>
            </a:r>
            <a:r>
              <a:rPr sz="2400" spc="-75" dirty="0" smtClean="0">
                <a:latin typeface="Calibri"/>
                <a:cs typeface="Calibri"/>
              </a:rPr>
              <a:t>c</a:t>
            </a:r>
            <a:r>
              <a:rPr sz="2400" spc="-15" dirty="0" smtClean="0">
                <a:latin typeface="Calibri"/>
                <a:cs typeface="Calibri"/>
              </a:rPr>
              <a:t>o</a:t>
            </a:r>
            <a:r>
              <a:rPr sz="2400" spc="-30" dirty="0" smtClean="0">
                <a:latin typeface="Calibri"/>
                <a:cs typeface="Calibri"/>
              </a:rPr>
              <a:t>l</a:t>
            </a:r>
            <a:r>
              <a:rPr sz="2400" spc="-25" dirty="0" smtClean="0">
                <a:latin typeface="Calibri"/>
                <a:cs typeface="Calibri"/>
              </a:rPr>
              <a:t>a</a:t>
            </a:r>
            <a:r>
              <a:rPr sz="2400" spc="-75" dirty="0" smtClean="0">
                <a:latin typeface="Calibri"/>
                <a:cs typeface="Calibri"/>
              </a:rPr>
              <a:t>s</a:t>
            </a:r>
            <a:r>
              <a:rPr sz="2400" spc="-20" dirty="0" smtClean="0">
                <a:latin typeface="Calibri"/>
                <a:cs typeface="Calibri"/>
              </a:rPr>
              <a:t>ti</a:t>
            </a:r>
            <a:r>
              <a:rPr sz="2400" spc="-75" dirty="0" smtClean="0">
                <a:latin typeface="Calibri"/>
                <a:cs typeface="Calibri"/>
              </a:rPr>
              <a:t>c</a:t>
            </a:r>
            <a:r>
              <a:rPr sz="2400" spc="-10" dirty="0" smtClean="0">
                <a:latin typeface="Calibri"/>
                <a:cs typeface="Calibri"/>
              </a:rPr>
              <a:t>o.</a:t>
            </a:r>
            <a:r>
              <a:rPr sz="2400" spc="-30" dirty="0" smtClean="0">
                <a:latin typeface="Calibri"/>
                <a:cs typeface="Calibri"/>
              </a:rPr>
              <a:t> </a:t>
            </a:r>
            <a:r>
              <a:rPr sz="2400" spc="-45" dirty="0" smtClean="0">
                <a:latin typeface="Calibri"/>
                <a:cs typeface="Calibri"/>
              </a:rPr>
              <a:t>O</a:t>
            </a:r>
            <a:r>
              <a:rPr sz="2400" spc="20" dirty="0" smtClean="0">
                <a:latin typeface="Calibri"/>
                <a:cs typeface="Calibri"/>
              </a:rPr>
              <a:t>g</a:t>
            </a:r>
            <a:r>
              <a:rPr sz="2400" spc="-30" dirty="0" smtClean="0">
                <a:latin typeface="Calibri"/>
                <a:cs typeface="Calibri"/>
              </a:rPr>
              <a:t>g</a:t>
            </a:r>
            <a:r>
              <a:rPr sz="2400" spc="0" dirty="0" smtClean="0">
                <a:latin typeface="Calibri"/>
                <a:cs typeface="Calibri"/>
              </a:rPr>
              <a:t>i</a:t>
            </a:r>
            <a:r>
              <a:rPr sz="2400" spc="-25" dirty="0" smtClean="0">
                <a:latin typeface="Calibri"/>
                <a:cs typeface="Calibri"/>
              </a:rPr>
              <a:t> </a:t>
            </a:r>
            <a:r>
              <a:rPr sz="2400" spc="0" dirty="0" err="1" smtClean="0">
                <a:latin typeface="Calibri"/>
                <a:cs typeface="Calibri"/>
              </a:rPr>
              <a:t>il</a:t>
            </a:r>
            <a:r>
              <a:rPr sz="2400" spc="-10" dirty="0" smtClean="0">
                <a:latin typeface="Calibri"/>
                <a:cs typeface="Calibri"/>
              </a:rPr>
              <a:t> </a:t>
            </a:r>
            <a:r>
              <a:rPr sz="2400" spc="-535" dirty="0" smtClean="0">
                <a:latin typeface="Calibri"/>
                <a:cs typeface="Calibri"/>
              </a:rPr>
              <a:t>T</a:t>
            </a:r>
            <a:r>
              <a:rPr lang="it-IT" sz="2400" spc="-45" dirty="0">
                <a:latin typeface="Calibri"/>
                <a:cs typeface="Calibri"/>
              </a:rPr>
              <a:t> </a:t>
            </a:r>
            <a:r>
              <a:rPr lang="it-IT" sz="2400" spc="-45" dirty="0" smtClean="0">
                <a:latin typeface="Calibri"/>
                <a:cs typeface="Calibri"/>
              </a:rPr>
              <a:t>. </a:t>
            </a:r>
            <a:r>
              <a:rPr sz="2400" spc="-150" dirty="0" smtClean="0">
                <a:latin typeface="Calibri"/>
                <a:cs typeface="Calibri"/>
              </a:rPr>
              <a:t>U</a:t>
            </a:r>
            <a:r>
              <a:rPr sz="2400" spc="0" dirty="0" smtClean="0">
                <a:latin typeface="Calibri"/>
                <a:cs typeface="Calibri"/>
              </a:rPr>
              <a:t>.</a:t>
            </a:r>
            <a:r>
              <a:rPr sz="2400" spc="-10" dirty="0" smtClean="0">
                <a:latin typeface="Calibri"/>
                <a:cs typeface="Calibri"/>
              </a:rPr>
              <a:t> </a:t>
            </a:r>
            <a:r>
              <a:rPr sz="2400" spc="-45" dirty="0" smtClean="0">
                <a:latin typeface="Calibri"/>
                <a:cs typeface="Calibri"/>
              </a:rPr>
              <a:t>h</a:t>
            </a:r>
            <a:r>
              <a:rPr sz="2400" spc="-15" dirty="0" smtClean="0">
                <a:latin typeface="Calibri"/>
                <a:cs typeface="Calibri"/>
              </a:rPr>
              <a:t>a</a:t>
            </a:r>
            <a:r>
              <a:rPr sz="2400" spc="-25" dirty="0" smtClean="0">
                <a:latin typeface="Calibri"/>
                <a:cs typeface="Calibri"/>
              </a:rPr>
              <a:t> </a:t>
            </a:r>
            <a:r>
              <a:rPr sz="2400" spc="-30" dirty="0" smtClean="0">
                <a:latin typeface="Calibri"/>
                <a:cs typeface="Calibri"/>
              </a:rPr>
              <a:t>s</a:t>
            </a:r>
            <a:r>
              <a:rPr sz="2400" spc="-35" dirty="0" smtClean="0">
                <a:latin typeface="Calibri"/>
                <a:cs typeface="Calibri"/>
              </a:rPr>
              <a:t>ub</a:t>
            </a:r>
            <a:r>
              <a:rPr sz="2400" spc="-10" dirty="0" smtClean="0">
                <a:latin typeface="Calibri"/>
                <a:cs typeface="Calibri"/>
              </a:rPr>
              <a:t>i</a:t>
            </a:r>
            <a:r>
              <a:rPr sz="2400" spc="-70" dirty="0" smtClean="0">
                <a:latin typeface="Calibri"/>
                <a:cs typeface="Calibri"/>
              </a:rPr>
              <a:t>t</a:t>
            </a:r>
            <a:r>
              <a:rPr sz="2400" spc="-15" dirty="0" smtClean="0">
                <a:latin typeface="Calibri"/>
                <a:cs typeface="Calibri"/>
              </a:rPr>
              <a:t>o</a:t>
            </a:r>
            <a:r>
              <a:rPr sz="2400" spc="-25" dirty="0" smtClean="0">
                <a:latin typeface="Calibri"/>
                <a:cs typeface="Calibri"/>
              </a:rPr>
              <a:t> </a:t>
            </a:r>
            <a:r>
              <a:rPr sz="2400" spc="-50" dirty="0" smtClean="0">
                <a:latin typeface="Calibri"/>
                <a:cs typeface="Calibri"/>
              </a:rPr>
              <a:t>m</a:t>
            </a:r>
            <a:r>
              <a:rPr sz="2400" spc="-35" dirty="0" smtClean="0">
                <a:latin typeface="Calibri"/>
                <a:cs typeface="Calibri"/>
              </a:rPr>
              <a:t>o</a:t>
            </a:r>
            <a:r>
              <a:rPr sz="2400" spc="0" dirty="0" smtClean="0">
                <a:latin typeface="Calibri"/>
                <a:cs typeface="Calibri"/>
              </a:rPr>
              <a:t>l</a:t>
            </a:r>
            <a:r>
              <a:rPr sz="2400" spc="-20" dirty="0" smtClean="0">
                <a:latin typeface="Calibri"/>
                <a:cs typeface="Calibri"/>
              </a:rPr>
              <a:t>t</a:t>
            </a:r>
            <a:r>
              <a:rPr sz="2400" spc="0" dirty="0" smtClean="0">
                <a:latin typeface="Calibri"/>
                <a:cs typeface="Calibri"/>
              </a:rPr>
              <a:t>i </a:t>
            </a:r>
            <a:r>
              <a:rPr sz="2400" spc="-75" dirty="0" smtClean="0">
                <a:latin typeface="Calibri"/>
                <a:cs typeface="Calibri"/>
              </a:rPr>
              <a:t>c</a:t>
            </a:r>
            <a:r>
              <a:rPr sz="2400" spc="-25" dirty="0" smtClean="0">
                <a:latin typeface="Calibri"/>
                <a:cs typeface="Calibri"/>
              </a:rPr>
              <a:t>a</a:t>
            </a:r>
            <a:r>
              <a:rPr sz="2400" spc="-35" dirty="0" smtClean="0">
                <a:latin typeface="Calibri"/>
                <a:cs typeface="Calibri"/>
              </a:rPr>
              <a:t>mb</a:t>
            </a:r>
            <a:r>
              <a:rPr sz="2400" spc="-10" dirty="0" smtClean="0">
                <a:latin typeface="Calibri"/>
                <a:cs typeface="Calibri"/>
              </a:rPr>
              <a:t>i</a:t>
            </a:r>
            <a:r>
              <a:rPr sz="2400" spc="-25" dirty="0" smtClean="0">
                <a:latin typeface="Calibri"/>
                <a:cs typeface="Calibri"/>
              </a:rPr>
              <a:t>a</a:t>
            </a:r>
            <a:r>
              <a:rPr sz="2400" spc="-35" dirty="0" smtClean="0">
                <a:latin typeface="Calibri"/>
                <a:cs typeface="Calibri"/>
              </a:rPr>
              <a:t>m</a:t>
            </a:r>
            <a:r>
              <a:rPr sz="2400" spc="-20" dirty="0" smtClean="0">
                <a:latin typeface="Calibri"/>
                <a:cs typeface="Calibri"/>
              </a:rPr>
              <a:t>e</a:t>
            </a:r>
            <a:r>
              <a:rPr sz="2400" spc="-95" dirty="0" smtClean="0">
                <a:latin typeface="Calibri"/>
                <a:cs typeface="Calibri"/>
              </a:rPr>
              <a:t>n</a:t>
            </a:r>
            <a:r>
              <a:rPr sz="2400" spc="-20" dirty="0" smtClean="0">
                <a:latin typeface="Calibri"/>
                <a:cs typeface="Calibri"/>
              </a:rPr>
              <a:t>t</a:t>
            </a:r>
            <a:r>
              <a:rPr sz="2400" spc="-10" dirty="0" smtClean="0">
                <a:latin typeface="Calibri"/>
                <a:cs typeface="Calibri"/>
              </a:rPr>
              <a:t>i</a:t>
            </a:r>
            <a:r>
              <a:rPr sz="2400" spc="25" dirty="0" smtClean="0">
                <a:latin typeface="Calibri"/>
                <a:cs typeface="Calibri"/>
              </a:rPr>
              <a:t> </a:t>
            </a:r>
            <a:r>
              <a:rPr sz="2400" spc="-35" dirty="0" smtClean="0">
                <a:latin typeface="Calibri"/>
                <a:cs typeface="Calibri"/>
              </a:rPr>
              <a:t>d</a:t>
            </a:r>
            <a:r>
              <a:rPr sz="2400" spc="-50" dirty="0" smtClean="0">
                <a:latin typeface="Calibri"/>
                <a:cs typeface="Calibri"/>
              </a:rPr>
              <a:t>o</a:t>
            </a:r>
            <a:r>
              <a:rPr sz="2400" spc="-30" dirty="0" smtClean="0">
                <a:latin typeface="Calibri"/>
                <a:cs typeface="Calibri"/>
              </a:rPr>
              <a:t>v</a:t>
            </a:r>
            <a:r>
              <a:rPr sz="2400" spc="-35" dirty="0" smtClean="0">
                <a:latin typeface="Calibri"/>
                <a:cs typeface="Calibri"/>
              </a:rPr>
              <a:t>u</a:t>
            </a:r>
            <a:r>
              <a:rPr sz="2400" spc="-20" dirty="0" smtClean="0">
                <a:latin typeface="Calibri"/>
                <a:cs typeface="Calibri"/>
              </a:rPr>
              <a:t>t</a:t>
            </a:r>
            <a:r>
              <a:rPr sz="2400" spc="0" dirty="0" smtClean="0">
                <a:latin typeface="Calibri"/>
                <a:cs typeface="Calibri"/>
              </a:rPr>
              <a:t>i</a:t>
            </a:r>
            <a:r>
              <a:rPr sz="2400" spc="-35" dirty="0" smtClean="0">
                <a:latin typeface="Calibri"/>
                <a:cs typeface="Calibri"/>
              </a:rPr>
              <a:t> </a:t>
            </a:r>
            <a:r>
              <a:rPr sz="2400" spc="-30" dirty="0" smtClean="0">
                <a:latin typeface="Calibri"/>
                <a:cs typeface="Calibri"/>
              </a:rPr>
              <a:t>s</a:t>
            </a:r>
            <a:r>
              <a:rPr sz="2400" spc="-15" dirty="0" smtClean="0">
                <a:latin typeface="Calibri"/>
                <a:cs typeface="Calibri"/>
              </a:rPr>
              <a:t>o</a:t>
            </a:r>
            <a:r>
              <a:rPr sz="2400" spc="-40" dirty="0" smtClean="0">
                <a:latin typeface="Calibri"/>
                <a:cs typeface="Calibri"/>
              </a:rPr>
              <a:t>p</a:t>
            </a:r>
            <a:r>
              <a:rPr sz="2400" spc="-114" dirty="0" smtClean="0">
                <a:latin typeface="Calibri"/>
                <a:cs typeface="Calibri"/>
              </a:rPr>
              <a:t>r</a:t>
            </a:r>
            <a:r>
              <a:rPr sz="2400" spc="-75" dirty="0" smtClean="0">
                <a:latin typeface="Calibri"/>
                <a:cs typeface="Calibri"/>
              </a:rPr>
              <a:t>a</a:t>
            </a:r>
            <a:r>
              <a:rPr sz="2400" spc="-90" dirty="0" smtClean="0">
                <a:latin typeface="Calibri"/>
                <a:cs typeface="Calibri"/>
              </a:rPr>
              <a:t>t</a:t>
            </a:r>
            <a:r>
              <a:rPr sz="2400" spc="-20" dirty="0" smtClean="0">
                <a:latin typeface="Calibri"/>
                <a:cs typeface="Calibri"/>
              </a:rPr>
              <a:t>t</a:t>
            </a:r>
            <a:r>
              <a:rPr sz="2400" spc="-35" dirty="0" smtClean="0">
                <a:latin typeface="Calibri"/>
                <a:cs typeface="Calibri"/>
              </a:rPr>
              <a:t>u</a:t>
            </a:r>
            <a:r>
              <a:rPr sz="2400" spc="-90" dirty="0" smtClean="0">
                <a:latin typeface="Calibri"/>
                <a:cs typeface="Calibri"/>
              </a:rPr>
              <a:t>t</a:t>
            </a:r>
            <a:r>
              <a:rPr sz="2400" spc="-55" dirty="0" smtClean="0">
                <a:latin typeface="Calibri"/>
                <a:cs typeface="Calibri"/>
              </a:rPr>
              <a:t>t</a:t>
            </a:r>
            <a:r>
              <a:rPr sz="2400" spc="-15" dirty="0" smtClean="0">
                <a:latin typeface="Calibri"/>
                <a:cs typeface="Calibri"/>
              </a:rPr>
              <a:t>o</a:t>
            </a:r>
            <a:r>
              <a:rPr sz="2400" spc="-50" dirty="0" smtClean="0">
                <a:latin typeface="Calibri"/>
                <a:cs typeface="Calibri"/>
              </a:rPr>
              <a:t> </a:t>
            </a:r>
            <a:r>
              <a:rPr sz="2400" spc="-20" dirty="0" smtClean="0">
                <a:latin typeface="Calibri"/>
                <a:cs typeface="Calibri"/>
              </a:rPr>
              <a:t>al</a:t>
            </a:r>
            <a:r>
              <a:rPr sz="2400" spc="0" dirty="0" smtClean="0">
                <a:latin typeface="Calibri"/>
                <a:cs typeface="Calibri"/>
              </a:rPr>
              <a:t>l</a:t>
            </a:r>
            <a:r>
              <a:rPr sz="2400" spc="-15" dirty="0" smtClean="0">
                <a:latin typeface="Calibri"/>
                <a:cs typeface="Calibri"/>
              </a:rPr>
              <a:t>e</a:t>
            </a:r>
            <a:r>
              <a:rPr sz="2400" spc="-35" dirty="0" smtClean="0">
                <a:latin typeface="Calibri"/>
                <a:cs typeface="Calibri"/>
              </a:rPr>
              <a:t> </a:t>
            </a:r>
            <a:r>
              <a:rPr sz="2400" spc="-5" dirty="0" smtClean="0">
                <a:latin typeface="Calibri"/>
                <a:cs typeface="Calibri"/>
              </a:rPr>
              <a:t>r</a:t>
            </a:r>
            <a:r>
              <a:rPr sz="2400" spc="-10" dirty="0" smtClean="0">
                <a:latin typeface="Calibri"/>
                <a:cs typeface="Calibri"/>
              </a:rPr>
              <a:t>i</a:t>
            </a:r>
            <a:r>
              <a:rPr sz="2400" spc="-125" dirty="0" smtClean="0">
                <a:latin typeface="Calibri"/>
                <a:cs typeface="Calibri"/>
              </a:rPr>
              <a:t>f</a:t>
            </a:r>
            <a:r>
              <a:rPr sz="2400" spc="-25" dirty="0" smtClean="0">
                <a:latin typeface="Calibri"/>
                <a:cs typeface="Calibri"/>
              </a:rPr>
              <a:t>o</a:t>
            </a:r>
            <a:r>
              <a:rPr sz="2400" spc="-5" dirty="0" smtClean="0">
                <a:latin typeface="Calibri"/>
                <a:cs typeface="Calibri"/>
              </a:rPr>
              <a:t>r</a:t>
            </a:r>
            <a:r>
              <a:rPr sz="2400" spc="-50" dirty="0" smtClean="0">
                <a:latin typeface="Calibri"/>
                <a:cs typeface="Calibri"/>
              </a:rPr>
              <a:t>m</a:t>
            </a:r>
            <a:r>
              <a:rPr sz="2400" spc="-15" dirty="0" smtClean="0">
                <a:latin typeface="Calibri"/>
                <a:cs typeface="Calibri"/>
              </a:rPr>
              <a:t>e</a:t>
            </a:r>
            <a:r>
              <a:rPr sz="2400" spc="-45" dirty="0" smtClean="0">
                <a:latin typeface="Calibri"/>
                <a:cs typeface="Calibri"/>
              </a:rPr>
              <a:t> </a:t>
            </a:r>
            <a:r>
              <a:rPr sz="2400" spc="-10" dirty="0" smtClean="0">
                <a:latin typeface="Calibri"/>
                <a:cs typeface="Calibri"/>
              </a:rPr>
              <a:t>i</a:t>
            </a:r>
            <a:r>
              <a:rPr sz="2400" spc="-80" dirty="0" smtClean="0">
                <a:latin typeface="Calibri"/>
                <a:cs typeface="Calibri"/>
              </a:rPr>
              <a:t>n</a:t>
            </a:r>
            <a:r>
              <a:rPr sz="2400" spc="-55" dirty="0" smtClean="0">
                <a:latin typeface="Calibri"/>
                <a:cs typeface="Calibri"/>
              </a:rPr>
              <a:t>t</a:t>
            </a:r>
            <a:r>
              <a:rPr sz="2400" spc="-25" dirty="0" smtClean="0">
                <a:latin typeface="Calibri"/>
                <a:cs typeface="Calibri"/>
              </a:rPr>
              <a:t>e</a:t>
            </a:r>
            <a:r>
              <a:rPr sz="2400" spc="-80" dirty="0" smtClean="0">
                <a:latin typeface="Calibri"/>
                <a:cs typeface="Calibri"/>
              </a:rPr>
              <a:t>r</a:t>
            </a:r>
            <a:r>
              <a:rPr sz="2400" spc="-75" dirty="0" smtClean="0">
                <a:latin typeface="Calibri"/>
                <a:cs typeface="Calibri"/>
              </a:rPr>
              <a:t>c</a:t>
            </a:r>
            <a:r>
              <a:rPr sz="2400" spc="-25" dirty="0" smtClean="0">
                <a:latin typeface="Calibri"/>
                <a:cs typeface="Calibri"/>
              </a:rPr>
              <a:t>o</a:t>
            </a:r>
            <a:r>
              <a:rPr sz="2400" spc="-105" dirty="0" smtClean="0">
                <a:latin typeface="Calibri"/>
                <a:cs typeface="Calibri"/>
              </a:rPr>
              <a:t>r</a:t>
            </a:r>
            <a:r>
              <a:rPr sz="2400" spc="-30" dirty="0" smtClean="0">
                <a:latin typeface="Calibri"/>
                <a:cs typeface="Calibri"/>
              </a:rPr>
              <a:t>s</a:t>
            </a:r>
            <a:r>
              <a:rPr sz="2400" spc="-15" dirty="0" smtClean="0">
                <a:latin typeface="Calibri"/>
                <a:cs typeface="Calibri"/>
              </a:rPr>
              <a:t>e</a:t>
            </a:r>
            <a:r>
              <a:rPr sz="2400" spc="-45" dirty="0" smtClean="0">
                <a:latin typeface="Calibri"/>
                <a:cs typeface="Calibri"/>
              </a:rPr>
              <a:t> </a:t>
            </a:r>
            <a:r>
              <a:rPr sz="2400" spc="-35" dirty="0" smtClean="0">
                <a:latin typeface="Calibri"/>
                <a:cs typeface="Calibri"/>
              </a:rPr>
              <a:t>d</a:t>
            </a:r>
            <a:r>
              <a:rPr sz="2400" spc="-25" dirty="0" smtClean="0">
                <a:latin typeface="Calibri"/>
                <a:cs typeface="Calibri"/>
              </a:rPr>
              <a:t>a</a:t>
            </a:r>
            <a:r>
              <a:rPr sz="2400" spc="0" dirty="0" smtClean="0">
                <a:latin typeface="Calibri"/>
                <a:cs typeface="Calibri"/>
              </a:rPr>
              <a:t>l </a:t>
            </a:r>
            <a:r>
              <a:rPr sz="2400" spc="-35" dirty="0" smtClean="0">
                <a:latin typeface="Calibri"/>
                <a:cs typeface="Calibri"/>
              </a:rPr>
              <a:t>2</a:t>
            </a:r>
            <a:r>
              <a:rPr sz="2400" spc="-50" dirty="0" smtClean="0">
                <a:latin typeface="Calibri"/>
                <a:cs typeface="Calibri"/>
              </a:rPr>
              <a:t>0</a:t>
            </a:r>
            <a:r>
              <a:rPr sz="2400" spc="-35" dirty="0" smtClean="0">
                <a:latin typeface="Calibri"/>
                <a:cs typeface="Calibri"/>
              </a:rPr>
              <a:t>0</a:t>
            </a:r>
            <a:r>
              <a:rPr sz="2400" spc="-15" dirty="0" smtClean="0">
                <a:latin typeface="Calibri"/>
                <a:cs typeface="Calibri"/>
              </a:rPr>
              <a:t>1</a:t>
            </a:r>
            <a:r>
              <a:rPr sz="2400" spc="-55" dirty="0" smtClean="0">
                <a:latin typeface="Calibri"/>
                <a:cs typeface="Calibri"/>
              </a:rPr>
              <a:t> </a:t>
            </a:r>
            <a:r>
              <a:rPr sz="2400" spc="0" dirty="0" smtClean="0">
                <a:latin typeface="Calibri"/>
                <a:cs typeface="Calibri"/>
              </a:rPr>
              <a:t>in</a:t>
            </a:r>
            <a:r>
              <a:rPr sz="2400" spc="-5" dirty="0" smtClean="0">
                <a:latin typeface="Calibri"/>
                <a:cs typeface="Calibri"/>
              </a:rPr>
              <a:t> </a:t>
            </a:r>
            <a:r>
              <a:rPr sz="2400" spc="0" dirty="0" smtClean="0">
                <a:latin typeface="Calibri"/>
                <a:cs typeface="Calibri"/>
              </a:rPr>
              <a:t>poi</a:t>
            </a:r>
            <a:r>
              <a:rPr sz="2400" spc="-25" dirty="0" smtClean="0">
                <a:latin typeface="Calibri"/>
                <a:cs typeface="Calibri"/>
              </a:rPr>
              <a:t> </a:t>
            </a:r>
            <a:r>
              <a:rPr sz="2400" spc="-15" dirty="0" smtClean="0">
                <a:latin typeface="Calibri"/>
                <a:cs typeface="Calibri"/>
              </a:rPr>
              <a:t>e</a:t>
            </a:r>
            <a:r>
              <a:rPr sz="2400" spc="-25" dirty="0" smtClean="0">
                <a:latin typeface="Calibri"/>
                <a:cs typeface="Calibri"/>
              </a:rPr>
              <a:t> </a:t>
            </a:r>
            <a:r>
              <a:rPr sz="2400" spc="0" dirty="0" err="1" smtClean="0">
                <a:latin typeface="Calibri"/>
                <a:cs typeface="Calibri"/>
              </a:rPr>
              <a:t>dall</a:t>
            </a:r>
            <a:r>
              <a:rPr sz="2400" spc="-375" dirty="0" smtClean="0">
                <a:latin typeface="Calibri"/>
                <a:cs typeface="Calibri"/>
              </a:rPr>
              <a:t>’</a:t>
            </a:r>
            <a:r>
              <a:rPr lang="it-IT" sz="2400" spc="-375" dirty="0" smtClean="0">
                <a:latin typeface="Calibri"/>
                <a:cs typeface="Calibri"/>
              </a:rPr>
              <a:t> </a:t>
            </a:r>
            <a:r>
              <a:rPr sz="2400" spc="-100" dirty="0" err="1" smtClean="0">
                <a:latin typeface="Calibri"/>
                <a:cs typeface="Calibri"/>
              </a:rPr>
              <a:t>a</a:t>
            </a:r>
            <a:r>
              <a:rPr sz="2400" spc="-20" dirty="0" err="1" smtClean="0">
                <a:latin typeface="Calibri"/>
                <a:cs typeface="Calibri"/>
              </a:rPr>
              <a:t>v</a:t>
            </a:r>
            <a:r>
              <a:rPr sz="2400" spc="-80" dirty="0" err="1" smtClean="0">
                <a:latin typeface="Calibri"/>
                <a:cs typeface="Calibri"/>
              </a:rPr>
              <a:t>v</a:t>
            </a:r>
            <a:r>
              <a:rPr sz="2400" spc="-25" dirty="0" err="1" smtClean="0">
                <a:latin typeface="Calibri"/>
                <a:cs typeface="Calibri"/>
              </a:rPr>
              <a:t>e</a:t>
            </a:r>
            <a:r>
              <a:rPr sz="2400" spc="-65" dirty="0" err="1" smtClean="0">
                <a:latin typeface="Calibri"/>
                <a:cs typeface="Calibri"/>
              </a:rPr>
              <a:t>n</a:t>
            </a:r>
            <a:r>
              <a:rPr sz="2400" spc="-55" dirty="0" err="1" smtClean="0">
                <a:latin typeface="Calibri"/>
                <a:cs typeface="Calibri"/>
              </a:rPr>
              <a:t>t</a:t>
            </a:r>
            <a:r>
              <a:rPr sz="2400" spc="0" dirty="0" err="1" smtClean="0">
                <a:latin typeface="Calibri"/>
                <a:cs typeface="Calibri"/>
              </a:rPr>
              <a:t>o</a:t>
            </a:r>
            <a:r>
              <a:rPr sz="2400" spc="-60" dirty="0" smtClean="0">
                <a:latin typeface="Calibri"/>
                <a:cs typeface="Calibri"/>
              </a:rPr>
              <a:t> </a:t>
            </a:r>
            <a:r>
              <a:rPr sz="2400" spc="-15" dirty="0" smtClean="0">
                <a:latin typeface="Calibri"/>
                <a:cs typeface="Calibri"/>
              </a:rPr>
              <a:t>del</a:t>
            </a:r>
            <a:r>
              <a:rPr sz="2400" spc="-5" dirty="0" smtClean="0">
                <a:latin typeface="Calibri"/>
                <a:cs typeface="Calibri"/>
              </a:rPr>
              <a:t>l</a:t>
            </a:r>
            <a:r>
              <a:rPr sz="2400" spc="-385" dirty="0" smtClean="0">
                <a:latin typeface="Calibri"/>
                <a:cs typeface="Calibri"/>
              </a:rPr>
              <a:t>’</a:t>
            </a:r>
            <a:r>
              <a:rPr lang="it-IT" sz="2400" spc="-385" dirty="0" smtClean="0">
                <a:latin typeface="Calibri"/>
                <a:cs typeface="Calibri"/>
              </a:rPr>
              <a:t> </a:t>
            </a:r>
            <a:r>
              <a:rPr sz="2400" spc="-25" dirty="0" err="1" smtClean="0">
                <a:latin typeface="Calibri"/>
                <a:cs typeface="Calibri"/>
              </a:rPr>
              <a:t>a</a:t>
            </a:r>
            <a:r>
              <a:rPr sz="2400" spc="-35" dirty="0" err="1" smtClean="0">
                <a:latin typeface="Calibri"/>
                <a:cs typeface="Calibri"/>
              </a:rPr>
              <a:t>u</a:t>
            </a:r>
            <a:r>
              <a:rPr sz="2400" spc="-70" dirty="0" err="1" smtClean="0">
                <a:latin typeface="Calibri"/>
                <a:cs typeface="Calibri"/>
              </a:rPr>
              <a:t>t</a:t>
            </a:r>
            <a:r>
              <a:rPr sz="2400" spc="-10" dirty="0" err="1" smtClean="0">
                <a:latin typeface="Calibri"/>
                <a:cs typeface="Calibri"/>
              </a:rPr>
              <a:t>o</a:t>
            </a:r>
            <a:r>
              <a:rPr sz="2400" spc="-20" dirty="0" err="1" smtClean="0">
                <a:latin typeface="Calibri"/>
                <a:cs typeface="Calibri"/>
              </a:rPr>
              <a:t>n</a:t>
            </a:r>
            <a:r>
              <a:rPr sz="2400" spc="-10" dirty="0" err="1" smtClean="0">
                <a:latin typeface="Calibri"/>
                <a:cs typeface="Calibri"/>
              </a:rPr>
              <a:t>o</a:t>
            </a:r>
            <a:r>
              <a:rPr sz="2400" spc="-35" dirty="0" err="1" smtClean="0">
                <a:latin typeface="Calibri"/>
                <a:cs typeface="Calibri"/>
              </a:rPr>
              <a:t>m</a:t>
            </a:r>
            <a:r>
              <a:rPr sz="2400" spc="-10" dirty="0" err="1" smtClean="0">
                <a:latin typeface="Calibri"/>
                <a:cs typeface="Calibri"/>
              </a:rPr>
              <a:t>i</a:t>
            </a:r>
            <a:r>
              <a:rPr sz="2400" spc="-15" dirty="0" err="1" smtClean="0">
                <a:latin typeface="Calibri"/>
                <a:cs typeface="Calibri"/>
              </a:rPr>
              <a:t>a</a:t>
            </a:r>
            <a:r>
              <a:rPr sz="2400" spc="-40" dirty="0" smtClean="0">
                <a:latin typeface="Calibri"/>
                <a:cs typeface="Calibri"/>
              </a:rPr>
              <a:t> </a:t>
            </a:r>
            <a:r>
              <a:rPr sz="2400" spc="-30" dirty="0" smtClean="0">
                <a:latin typeface="Calibri"/>
                <a:cs typeface="Calibri"/>
              </a:rPr>
              <a:t>s</a:t>
            </a:r>
            <a:r>
              <a:rPr sz="2400" spc="-90" dirty="0" smtClean="0">
                <a:latin typeface="Calibri"/>
                <a:cs typeface="Calibri"/>
              </a:rPr>
              <a:t>c</a:t>
            </a:r>
            <a:r>
              <a:rPr sz="2400" spc="0" dirty="0" smtClean="0">
                <a:latin typeface="Calibri"/>
                <a:cs typeface="Calibri"/>
              </a:rPr>
              <a:t>ol</a:t>
            </a:r>
            <a:r>
              <a:rPr sz="2400" spc="-15" dirty="0" smtClean="0">
                <a:latin typeface="Calibri"/>
                <a:cs typeface="Calibri"/>
              </a:rPr>
              <a:t>a</a:t>
            </a:r>
            <a:r>
              <a:rPr sz="2400" spc="-80" dirty="0" smtClean="0">
                <a:latin typeface="Calibri"/>
                <a:cs typeface="Calibri"/>
              </a:rPr>
              <a:t>s</a:t>
            </a:r>
            <a:r>
              <a:rPr sz="2400" spc="0" dirty="0" smtClean="0">
                <a:latin typeface="Calibri"/>
                <a:cs typeface="Calibri"/>
              </a:rPr>
              <a:t>ti</a:t>
            </a:r>
            <a:r>
              <a:rPr sz="2400" spc="-65" dirty="0" smtClean="0">
                <a:latin typeface="Calibri"/>
                <a:cs typeface="Calibri"/>
              </a:rPr>
              <a:t>c</a:t>
            </a:r>
            <a:r>
              <a:rPr sz="2400" spc="-20" dirty="0" smtClean="0">
                <a:latin typeface="Calibri"/>
                <a:cs typeface="Calibri"/>
              </a:rPr>
              <a:t>a, t</a:t>
            </a:r>
            <a:r>
              <a:rPr sz="2400" spc="-35" dirty="0" smtClean="0">
                <a:latin typeface="Calibri"/>
                <a:cs typeface="Calibri"/>
              </a:rPr>
              <a:t>u</a:t>
            </a:r>
            <a:r>
              <a:rPr sz="2400" spc="-95" dirty="0" smtClean="0">
                <a:latin typeface="Calibri"/>
                <a:cs typeface="Calibri"/>
              </a:rPr>
              <a:t>t</a:t>
            </a:r>
            <a:r>
              <a:rPr sz="2400" spc="-90" dirty="0" smtClean="0">
                <a:latin typeface="Calibri"/>
                <a:cs typeface="Calibri"/>
              </a:rPr>
              <a:t>t</a:t>
            </a:r>
            <a:r>
              <a:rPr sz="2400" spc="-95" dirty="0" smtClean="0">
                <a:latin typeface="Calibri"/>
                <a:cs typeface="Calibri"/>
              </a:rPr>
              <a:t>a</a:t>
            </a:r>
            <a:r>
              <a:rPr sz="2400" spc="-30" dirty="0" smtClean="0">
                <a:latin typeface="Calibri"/>
                <a:cs typeface="Calibri"/>
              </a:rPr>
              <a:t>v</a:t>
            </a:r>
            <a:r>
              <a:rPr sz="2400" spc="-10" dirty="0" smtClean="0">
                <a:latin typeface="Calibri"/>
                <a:cs typeface="Calibri"/>
              </a:rPr>
              <a:t>i</a:t>
            </a:r>
            <a:r>
              <a:rPr sz="2400" spc="-15" dirty="0" smtClean="0">
                <a:latin typeface="Calibri"/>
                <a:cs typeface="Calibri"/>
              </a:rPr>
              <a:t>a</a:t>
            </a:r>
            <a:r>
              <a:rPr sz="2400" spc="-45" dirty="0" smtClean="0">
                <a:latin typeface="Calibri"/>
                <a:cs typeface="Calibri"/>
              </a:rPr>
              <a:t> </a:t>
            </a:r>
            <a:r>
              <a:rPr sz="2400" spc="-10" dirty="0" smtClean="0">
                <a:latin typeface="Calibri"/>
                <a:cs typeface="Calibri"/>
              </a:rPr>
              <a:t>r</a:t>
            </a:r>
            <a:r>
              <a:rPr sz="2400" spc="-30" dirty="0" smtClean="0">
                <a:latin typeface="Calibri"/>
                <a:cs typeface="Calibri"/>
              </a:rPr>
              <a:t>i</a:t>
            </a:r>
            <a:r>
              <a:rPr sz="2400" spc="-35" dirty="0" smtClean="0">
                <a:latin typeface="Calibri"/>
                <a:cs typeface="Calibri"/>
              </a:rPr>
              <a:t>m</a:t>
            </a:r>
            <a:r>
              <a:rPr sz="2400" spc="-15" dirty="0" smtClean="0">
                <a:latin typeface="Calibri"/>
                <a:cs typeface="Calibri"/>
              </a:rPr>
              <a:t>a</a:t>
            </a:r>
            <a:r>
              <a:rPr sz="2400" spc="-30" dirty="0" smtClean="0">
                <a:latin typeface="Calibri"/>
                <a:cs typeface="Calibri"/>
              </a:rPr>
              <a:t>n</a:t>
            </a:r>
            <a:r>
              <a:rPr sz="2400" spc="-15" dirty="0" smtClean="0">
                <a:latin typeface="Calibri"/>
                <a:cs typeface="Calibri"/>
              </a:rPr>
              <a:t>e</a:t>
            </a:r>
            <a:r>
              <a:rPr sz="2400" spc="-10" dirty="0" smtClean="0">
                <a:latin typeface="Calibri"/>
                <a:cs typeface="Calibri"/>
              </a:rPr>
              <a:t> </a:t>
            </a:r>
            <a:r>
              <a:rPr sz="2400" spc="-30" dirty="0" smtClean="0">
                <a:latin typeface="Calibri"/>
                <a:cs typeface="Calibri"/>
              </a:rPr>
              <a:t>u</a:t>
            </a:r>
            <a:r>
              <a:rPr sz="2400" spc="-15" dirty="0" smtClean="0">
                <a:latin typeface="Calibri"/>
                <a:cs typeface="Calibri"/>
              </a:rPr>
              <a:t>n</a:t>
            </a:r>
            <a:r>
              <a:rPr sz="2400" spc="-20" dirty="0" smtClean="0">
                <a:latin typeface="Calibri"/>
                <a:cs typeface="Calibri"/>
              </a:rPr>
              <a:t> </a:t>
            </a:r>
            <a:r>
              <a:rPr sz="2400" spc="-55" dirty="0" smtClean="0">
                <a:latin typeface="Calibri"/>
                <a:cs typeface="Calibri"/>
              </a:rPr>
              <a:t>t</a:t>
            </a:r>
            <a:r>
              <a:rPr sz="2400" spc="-25" dirty="0" smtClean="0">
                <a:latin typeface="Calibri"/>
                <a:cs typeface="Calibri"/>
              </a:rPr>
              <a:t>e</a:t>
            </a:r>
            <a:r>
              <a:rPr sz="2400" spc="-75" dirty="0" smtClean="0">
                <a:latin typeface="Calibri"/>
                <a:cs typeface="Calibri"/>
              </a:rPr>
              <a:t>s</a:t>
            </a:r>
            <a:r>
              <a:rPr sz="2400" spc="-55" dirty="0" smtClean="0">
                <a:latin typeface="Calibri"/>
                <a:cs typeface="Calibri"/>
              </a:rPr>
              <a:t>t</a:t>
            </a:r>
            <a:r>
              <a:rPr sz="2400" spc="-15" dirty="0" smtClean="0">
                <a:latin typeface="Calibri"/>
                <a:cs typeface="Calibri"/>
              </a:rPr>
              <a:t>o</a:t>
            </a:r>
            <a:r>
              <a:rPr sz="2400" spc="-45" dirty="0" smtClean="0">
                <a:latin typeface="Calibri"/>
                <a:cs typeface="Calibri"/>
              </a:rPr>
              <a:t> </a:t>
            </a:r>
            <a:r>
              <a:rPr sz="2400" spc="-30" dirty="0" smtClean="0">
                <a:latin typeface="Calibri"/>
                <a:cs typeface="Calibri"/>
              </a:rPr>
              <a:t>d</a:t>
            </a:r>
            <a:r>
              <a:rPr sz="2400" spc="-10" dirty="0" smtClean="0">
                <a:latin typeface="Calibri"/>
                <a:cs typeface="Calibri"/>
              </a:rPr>
              <a:t>i</a:t>
            </a:r>
            <a:r>
              <a:rPr sz="2400" spc="-15" dirty="0" smtClean="0">
                <a:latin typeface="Calibri"/>
                <a:cs typeface="Calibri"/>
              </a:rPr>
              <a:t> </a:t>
            </a:r>
            <a:r>
              <a:rPr sz="2400" spc="-20" dirty="0" smtClean="0">
                <a:latin typeface="Calibri"/>
                <a:cs typeface="Calibri"/>
              </a:rPr>
              <a:t>ri</a:t>
            </a:r>
            <a:r>
              <a:rPr sz="2400" spc="-150" dirty="0" smtClean="0">
                <a:latin typeface="Calibri"/>
                <a:cs typeface="Calibri"/>
              </a:rPr>
              <a:t>f</a:t>
            </a:r>
            <a:r>
              <a:rPr sz="2400" spc="-25" dirty="0" smtClean="0">
                <a:latin typeface="Calibri"/>
                <a:cs typeface="Calibri"/>
              </a:rPr>
              <a:t>e</a:t>
            </a:r>
            <a:r>
              <a:rPr sz="2400" spc="-5" dirty="0" smtClean="0">
                <a:latin typeface="Calibri"/>
                <a:cs typeface="Calibri"/>
              </a:rPr>
              <a:t>r</a:t>
            </a:r>
            <a:r>
              <a:rPr sz="2400" spc="-10" dirty="0" smtClean="0">
                <a:latin typeface="Calibri"/>
                <a:cs typeface="Calibri"/>
              </a:rPr>
              <a:t>i</a:t>
            </a:r>
            <a:r>
              <a:rPr sz="2400" spc="-35" dirty="0" smtClean="0">
                <a:latin typeface="Calibri"/>
                <a:cs typeface="Calibri"/>
              </a:rPr>
              <a:t>m</a:t>
            </a:r>
            <a:r>
              <a:rPr sz="2400" spc="-25" dirty="0" smtClean="0">
                <a:latin typeface="Calibri"/>
                <a:cs typeface="Calibri"/>
              </a:rPr>
              <a:t>e</a:t>
            </a:r>
            <a:r>
              <a:rPr sz="2400" spc="-80" dirty="0" smtClean="0">
                <a:latin typeface="Calibri"/>
                <a:cs typeface="Calibri"/>
              </a:rPr>
              <a:t>n</a:t>
            </a:r>
            <a:r>
              <a:rPr sz="2400" spc="-55" dirty="0" smtClean="0">
                <a:latin typeface="Calibri"/>
                <a:cs typeface="Calibri"/>
              </a:rPr>
              <a:t>t</a:t>
            </a:r>
            <a:r>
              <a:rPr sz="2400" spc="-15" dirty="0" smtClean="0">
                <a:latin typeface="Calibri"/>
                <a:cs typeface="Calibri"/>
              </a:rPr>
              <a:t>o</a:t>
            </a:r>
            <a:r>
              <a:rPr sz="2400" spc="-35" dirty="0" smtClean="0">
                <a:latin typeface="Calibri"/>
                <a:cs typeface="Calibri"/>
              </a:rPr>
              <a:t> p</a:t>
            </a:r>
            <a:r>
              <a:rPr sz="2400" spc="-15" dirty="0" smtClean="0">
                <a:latin typeface="Calibri"/>
                <a:cs typeface="Calibri"/>
              </a:rPr>
              <a:t>er</a:t>
            </a:r>
            <a:r>
              <a:rPr sz="2400" spc="-10" dirty="0" smtClean="0">
                <a:latin typeface="Calibri"/>
                <a:cs typeface="Calibri"/>
              </a:rPr>
              <a:t> </a:t>
            </a:r>
            <a:r>
              <a:rPr sz="2400" spc="-30" dirty="0" smtClean="0">
                <a:latin typeface="Calibri"/>
                <a:cs typeface="Calibri"/>
              </a:rPr>
              <a:t>g</a:t>
            </a:r>
            <a:r>
              <a:rPr sz="2400" spc="-10" dirty="0" smtClean="0">
                <a:latin typeface="Calibri"/>
                <a:cs typeface="Calibri"/>
              </a:rPr>
              <a:t>l</a:t>
            </a:r>
            <a:r>
              <a:rPr sz="2400" spc="0" dirty="0" smtClean="0">
                <a:latin typeface="Calibri"/>
                <a:cs typeface="Calibri"/>
              </a:rPr>
              <a:t>i</a:t>
            </a:r>
            <a:r>
              <a:rPr sz="2400" spc="-25" dirty="0" smtClean="0">
                <a:latin typeface="Calibri"/>
                <a:cs typeface="Calibri"/>
              </a:rPr>
              <a:t> </a:t>
            </a:r>
            <a:r>
              <a:rPr sz="2400" spc="-15" dirty="0" smtClean="0">
                <a:latin typeface="Calibri"/>
                <a:cs typeface="Calibri"/>
              </a:rPr>
              <a:t>o</a:t>
            </a:r>
            <a:r>
              <a:rPr sz="2400" spc="-40" dirty="0" smtClean="0">
                <a:latin typeface="Calibri"/>
                <a:cs typeface="Calibri"/>
              </a:rPr>
              <a:t>p</a:t>
            </a:r>
            <a:r>
              <a:rPr sz="2400" spc="-25" dirty="0" smtClean="0">
                <a:latin typeface="Calibri"/>
                <a:cs typeface="Calibri"/>
              </a:rPr>
              <a:t>e</a:t>
            </a:r>
            <a:r>
              <a:rPr sz="2400" spc="-105" dirty="0" smtClean="0">
                <a:latin typeface="Calibri"/>
                <a:cs typeface="Calibri"/>
              </a:rPr>
              <a:t>r</a:t>
            </a:r>
            <a:r>
              <a:rPr sz="2400" spc="-75" dirty="0" smtClean="0">
                <a:latin typeface="Calibri"/>
                <a:cs typeface="Calibri"/>
              </a:rPr>
              <a:t>a</a:t>
            </a:r>
            <a:r>
              <a:rPr sz="2400" spc="-55" dirty="0" smtClean="0">
                <a:latin typeface="Calibri"/>
                <a:cs typeface="Calibri"/>
              </a:rPr>
              <a:t>t</a:t>
            </a:r>
            <a:r>
              <a:rPr sz="2400" spc="-25" dirty="0" smtClean="0">
                <a:latin typeface="Calibri"/>
                <a:cs typeface="Calibri"/>
              </a:rPr>
              <a:t>o</a:t>
            </a:r>
            <a:r>
              <a:rPr sz="2400" spc="-5" dirty="0" smtClean="0">
                <a:latin typeface="Calibri"/>
                <a:cs typeface="Calibri"/>
              </a:rPr>
              <a:t>r</a:t>
            </a:r>
            <a:r>
              <a:rPr sz="2400" spc="0" dirty="0" smtClean="0">
                <a:latin typeface="Calibri"/>
                <a:cs typeface="Calibri"/>
              </a:rPr>
              <a:t>i</a:t>
            </a:r>
            <a:r>
              <a:rPr sz="2400" spc="-50" dirty="0" smtClean="0">
                <a:latin typeface="Calibri"/>
                <a:cs typeface="Calibri"/>
              </a:rPr>
              <a:t> </a:t>
            </a:r>
            <a:r>
              <a:rPr sz="2400" spc="-35" dirty="0" smtClean="0">
                <a:latin typeface="Calibri"/>
                <a:cs typeface="Calibri"/>
              </a:rPr>
              <a:t>d</a:t>
            </a:r>
            <a:r>
              <a:rPr sz="2400" spc="-10" dirty="0" smtClean="0">
                <a:latin typeface="Calibri"/>
                <a:cs typeface="Calibri"/>
              </a:rPr>
              <a:t>el </a:t>
            </a:r>
            <a:r>
              <a:rPr sz="2400" spc="-35" dirty="0" smtClean="0">
                <a:latin typeface="Calibri"/>
                <a:cs typeface="Calibri"/>
              </a:rPr>
              <a:t>m</a:t>
            </a:r>
            <a:r>
              <a:rPr sz="2400" spc="-15" dirty="0" smtClean="0">
                <a:latin typeface="Calibri"/>
                <a:cs typeface="Calibri"/>
              </a:rPr>
              <a:t>o</a:t>
            </a:r>
            <a:r>
              <a:rPr sz="2400" spc="-40" dirty="0" smtClean="0">
                <a:latin typeface="Calibri"/>
                <a:cs typeface="Calibri"/>
              </a:rPr>
              <a:t>n</a:t>
            </a:r>
            <a:r>
              <a:rPr sz="2400" spc="-35" dirty="0" smtClean="0">
                <a:latin typeface="Calibri"/>
                <a:cs typeface="Calibri"/>
              </a:rPr>
              <a:t>d</a:t>
            </a:r>
            <a:r>
              <a:rPr sz="2400" spc="-15" dirty="0" smtClean="0">
                <a:latin typeface="Calibri"/>
                <a:cs typeface="Calibri"/>
              </a:rPr>
              <a:t>o</a:t>
            </a:r>
            <a:r>
              <a:rPr sz="2400" spc="-45" dirty="0" smtClean="0">
                <a:latin typeface="Calibri"/>
                <a:cs typeface="Calibri"/>
              </a:rPr>
              <a:t> </a:t>
            </a:r>
            <a:r>
              <a:rPr sz="2400" spc="-35" dirty="0" smtClean="0">
                <a:latin typeface="Calibri"/>
                <a:cs typeface="Calibri"/>
              </a:rPr>
              <a:t>d</a:t>
            </a:r>
            <a:r>
              <a:rPr sz="2400" spc="-15" dirty="0" smtClean="0">
                <a:latin typeface="Calibri"/>
                <a:cs typeface="Calibri"/>
              </a:rPr>
              <a:t>e</a:t>
            </a:r>
            <a:r>
              <a:rPr sz="2400" spc="-30" dirty="0" smtClean="0">
                <a:latin typeface="Calibri"/>
                <a:cs typeface="Calibri"/>
              </a:rPr>
              <a:t>l</a:t>
            </a:r>
            <a:r>
              <a:rPr sz="2400" spc="-10" dirty="0" smtClean="0">
                <a:latin typeface="Calibri"/>
                <a:cs typeface="Calibri"/>
              </a:rPr>
              <a:t>l</a:t>
            </a:r>
            <a:r>
              <a:rPr sz="2400" spc="0" dirty="0" smtClean="0">
                <a:latin typeface="Calibri"/>
                <a:cs typeface="Calibri"/>
              </a:rPr>
              <a:t>’i</a:t>
            </a:r>
            <a:r>
              <a:rPr sz="2400" spc="-65" dirty="0" smtClean="0">
                <a:latin typeface="Calibri"/>
                <a:cs typeface="Calibri"/>
              </a:rPr>
              <a:t>s</a:t>
            </a:r>
            <a:r>
              <a:rPr sz="2400" spc="-20" dirty="0" smtClean="0">
                <a:latin typeface="Calibri"/>
                <a:cs typeface="Calibri"/>
              </a:rPr>
              <a:t>t</a:t>
            </a:r>
            <a:r>
              <a:rPr sz="2400" spc="-5" dirty="0" smtClean="0">
                <a:latin typeface="Calibri"/>
                <a:cs typeface="Calibri"/>
              </a:rPr>
              <a:t>r</a:t>
            </a:r>
            <a:r>
              <a:rPr sz="2400" spc="-35" dirty="0" smtClean="0">
                <a:latin typeface="Calibri"/>
                <a:cs typeface="Calibri"/>
              </a:rPr>
              <a:t>u</a:t>
            </a:r>
            <a:r>
              <a:rPr sz="2400" spc="-25" dirty="0" smtClean="0">
                <a:latin typeface="Calibri"/>
                <a:cs typeface="Calibri"/>
              </a:rPr>
              <a:t>z</a:t>
            </a:r>
            <a:r>
              <a:rPr sz="2400" spc="-10" dirty="0" smtClean="0">
                <a:latin typeface="Calibri"/>
                <a:cs typeface="Calibri"/>
              </a:rPr>
              <a:t>i</a:t>
            </a:r>
            <a:r>
              <a:rPr sz="2400" spc="-15" dirty="0" smtClean="0">
                <a:latin typeface="Calibri"/>
                <a:cs typeface="Calibri"/>
              </a:rPr>
              <a:t>o</a:t>
            </a:r>
            <a:r>
              <a:rPr sz="2400" spc="-40" dirty="0" smtClean="0">
                <a:latin typeface="Calibri"/>
                <a:cs typeface="Calibri"/>
              </a:rPr>
              <a:t>n</a:t>
            </a:r>
            <a:r>
              <a:rPr sz="2400" spc="-20" dirty="0" smtClean="0">
                <a:latin typeface="Calibri"/>
                <a:cs typeface="Calibri"/>
              </a:rPr>
              <a:t>e</a:t>
            </a:r>
            <a:r>
              <a:rPr sz="2400" spc="0" dirty="0" smtClean="0">
                <a:latin typeface="Calibri"/>
                <a:cs typeface="Calibri"/>
              </a:rPr>
              <a:t>.</a:t>
            </a:r>
            <a:r>
              <a:rPr sz="2400" spc="-45" dirty="0" smtClean="0">
                <a:latin typeface="Calibri"/>
                <a:cs typeface="Calibri"/>
              </a:rPr>
              <a:t> </a:t>
            </a:r>
            <a:r>
              <a:rPr sz="2400" spc="-35" dirty="0" smtClean="0">
                <a:latin typeface="Calibri"/>
                <a:cs typeface="Calibri"/>
              </a:rPr>
              <a:t>L</a:t>
            </a:r>
            <a:r>
              <a:rPr sz="2400" spc="-15" dirty="0" smtClean="0">
                <a:latin typeface="Calibri"/>
                <a:cs typeface="Calibri"/>
              </a:rPr>
              <a:t>a</a:t>
            </a:r>
            <a:r>
              <a:rPr sz="2400" spc="-35" dirty="0" smtClean="0">
                <a:latin typeface="Calibri"/>
                <a:cs typeface="Calibri"/>
              </a:rPr>
              <a:t> 107</a:t>
            </a:r>
            <a:r>
              <a:rPr sz="2400" spc="-30" dirty="0" smtClean="0">
                <a:latin typeface="Calibri"/>
                <a:cs typeface="Calibri"/>
              </a:rPr>
              <a:t>/</a:t>
            </a:r>
            <a:r>
              <a:rPr sz="2400" spc="-35" dirty="0" smtClean="0">
                <a:latin typeface="Calibri"/>
                <a:cs typeface="Calibri"/>
              </a:rPr>
              <a:t>201</a:t>
            </a:r>
            <a:r>
              <a:rPr sz="2400" spc="-15" dirty="0" smtClean="0">
                <a:latin typeface="Calibri"/>
                <a:cs typeface="Calibri"/>
              </a:rPr>
              <a:t>5</a:t>
            </a:r>
            <a:r>
              <a:rPr sz="2400" spc="-35" dirty="0" smtClean="0">
                <a:latin typeface="Calibri"/>
                <a:cs typeface="Calibri"/>
              </a:rPr>
              <a:t> </a:t>
            </a:r>
            <a:r>
              <a:rPr lang="it-IT" sz="2400" spc="-35" dirty="0" smtClean="0">
                <a:latin typeface="Calibri"/>
                <a:cs typeface="Calibri"/>
              </a:rPr>
              <a:t>ha previsto </a:t>
            </a:r>
            <a:r>
              <a:rPr sz="2400" spc="-35" dirty="0" smtClean="0">
                <a:latin typeface="Calibri"/>
                <a:cs typeface="Calibri"/>
              </a:rPr>
              <a:t>u</a:t>
            </a:r>
            <a:r>
              <a:rPr sz="2400" spc="-15" dirty="0" smtClean="0">
                <a:latin typeface="Calibri"/>
                <a:cs typeface="Calibri"/>
              </a:rPr>
              <a:t>n</a:t>
            </a:r>
            <a:r>
              <a:rPr sz="2400" spc="-45" dirty="0" smtClean="0">
                <a:latin typeface="Calibri"/>
                <a:cs typeface="Calibri"/>
              </a:rPr>
              <a:t> </a:t>
            </a:r>
            <a:r>
              <a:rPr sz="2400" spc="-35" dirty="0" smtClean="0">
                <a:latin typeface="Calibri"/>
                <a:cs typeface="Calibri"/>
              </a:rPr>
              <a:t>nu</a:t>
            </a:r>
            <a:r>
              <a:rPr sz="2400" spc="-40" dirty="0" smtClean="0">
                <a:latin typeface="Calibri"/>
                <a:cs typeface="Calibri"/>
              </a:rPr>
              <a:t>o</a:t>
            </a:r>
            <a:r>
              <a:rPr sz="2400" spc="-50" dirty="0" smtClean="0">
                <a:latin typeface="Calibri"/>
                <a:cs typeface="Calibri"/>
              </a:rPr>
              <a:t>v</a:t>
            </a:r>
            <a:r>
              <a:rPr sz="2400" spc="-15" dirty="0" smtClean="0">
                <a:latin typeface="Calibri"/>
                <a:cs typeface="Calibri"/>
              </a:rPr>
              <a:t>o</a:t>
            </a:r>
            <a:r>
              <a:rPr sz="2400" spc="-45" dirty="0" smtClean="0">
                <a:latin typeface="Calibri"/>
                <a:cs typeface="Calibri"/>
              </a:rPr>
              <a:t> </a:t>
            </a:r>
            <a:r>
              <a:rPr sz="2400" spc="-35" dirty="0" smtClean="0">
                <a:latin typeface="Calibri"/>
                <a:cs typeface="Calibri"/>
              </a:rPr>
              <a:t>T</a:t>
            </a:r>
            <a:r>
              <a:rPr sz="2400" spc="-90" dirty="0" smtClean="0">
                <a:latin typeface="Calibri"/>
                <a:cs typeface="Calibri"/>
              </a:rPr>
              <a:t>U</a:t>
            </a:r>
            <a:r>
              <a:rPr sz="2400" spc="0" dirty="0" smtClean="0">
                <a:latin typeface="Calibri"/>
                <a:cs typeface="Calibri"/>
              </a:rPr>
              <a:t>.</a:t>
            </a:r>
            <a:endParaRPr sz="2400" dirty="0">
              <a:latin typeface="Calibri"/>
              <a:cs typeface="Calibri"/>
            </a:endParaRPr>
          </a:p>
          <a:p>
            <a:pPr marL="355600" indent="-342900">
              <a:lnSpc>
                <a:spcPct val="100000"/>
              </a:lnSpc>
              <a:buFont typeface="Arial"/>
              <a:buChar char="•"/>
              <a:tabLst>
                <a:tab pos="354965" algn="l"/>
              </a:tabLst>
            </a:pPr>
            <a:r>
              <a:rPr sz="2400" spc="-20" dirty="0" smtClean="0">
                <a:latin typeface="Calibri"/>
                <a:cs typeface="Calibri"/>
              </a:rPr>
              <a:t>I</a:t>
            </a:r>
            <a:r>
              <a:rPr sz="2400" spc="0" dirty="0" smtClean="0">
                <a:latin typeface="Calibri"/>
                <a:cs typeface="Calibri"/>
              </a:rPr>
              <a:t>l</a:t>
            </a:r>
            <a:r>
              <a:rPr sz="2400" spc="-35" dirty="0" smtClean="0">
                <a:latin typeface="Calibri"/>
                <a:cs typeface="Calibri"/>
              </a:rPr>
              <a:t> </a:t>
            </a:r>
            <a:r>
              <a:rPr sz="2400" u="heavy" spc="-165" dirty="0" smtClean="0">
                <a:solidFill>
                  <a:srgbClr val="FF0000"/>
                </a:solidFill>
                <a:latin typeface="Calibri"/>
                <a:cs typeface="Calibri"/>
              </a:rPr>
              <a:t>D</a:t>
            </a:r>
            <a:r>
              <a:rPr sz="2400" u="heavy" spc="5" dirty="0" smtClean="0">
                <a:solidFill>
                  <a:srgbClr val="FF0000"/>
                </a:solidFill>
                <a:latin typeface="Calibri"/>
                <a:cs typeface="Calibri"/>
              </a:rPr>
              <a:t>.</a:t>
            </a:r>
            <a:r>
              <a:rPr sz="2400" u="heavy" spc="0" dirty="0" smtClean="0">
                <a:solidFill>
                  <a:srgbClr val="FF0000"/>
                </a:solidFill>
                <a:latin typeface="Calibri"/>
                <a:cs typeface="Calibri"/>
              </a:rPr>
              <a:t>l</a:t>
            </a:r>
            <a:r>
              <a:rPr sz="2400" u="heavy" spc="-30" dirty="0" smtClean="0">
                <a:solidFill>
                  <a:srgbClr val="FF0000"/>
                </a:solidFill>
                <a:latin typeface="Calibri"/>
                <a:cs typeface="Calibri"/>
              </a:rPr>
              <a:t>gs</a:t>
            </a:r>
            <a:r>
              <a:rPr sz="2400" u="heavy" spc="-55" dirty="0" smtClean="0">
                <a:solidFill>
                  <a:srgbClr val="FF0000"/>
                </a:solidFill>
                <a:latin typeface="Calibri"/>
                <a:cs typeface="Calibri"/>
              </a:rPr>
              <a:t> </a:t>
            </a:r>
            <a:r>
              <a:rPr sz="2400" u="heavy" spc="-35" dirty="0" smtClean="0">
                <a:solidFill>
                  <a:srgbClr val="FF0000"/>
                </a:solidFill>
                <a:latin typeface="Calibri"/>
                <a:cs typeface="Calibri"/>
              </a:rPr>
              <a:t>2</a:t>
            </a:r>
            <a:r>
              <a:rPr sz="2400" u="heavy" spc="-50" dirty="0" smtClean="0">
                <a:solidFill>
                  <a:srgbClr val="FF0000"/>
                </a:solidFill>
                <a:latin typeface="Calibri"/>
                <a:cs typeface="Calibri"/>
              </a:rPr>
              <a:t>5</a:t>
            </a:r>
            <a:r>
              <a:rPr sz="2400" u="heavy" spc="-35" dirty="0" smtClean="0">
                <a:solidFill>
                  <a:srgbClr val="FF0000"/>
                </a:solidFill>
                <a:latin typeface="Calibri"/>
                <a:cs typeface="Calibri"/>
              </a:rPr>
              <a:t>3</a:t>
            </a:r>
            <a:r>
              <a:rPr sz="2400" u="heavy" spc="-40" dirty="0" smtClean="0">
                <a:solidFill>
                  <a:srgbClr val="FF0000"/>
                </a:solidFill>
                <a:latin typeface="Calibri"/>
                <a:cs typeface="Calibri"/>
              </a:rPr>
              <a:t>/</a:t>
            </a:r>
            <a:r>
              <a:rPr sz="2400" u="heavy" spc="-35" dirty="0" smtClean="0">
                <a:solidFill>
                  <a:srgbClr val="FF0000"/>
                </a:solidFill>
                <a:latin typeface="Calibri"/>
                <a:cs typeface="Calibri"/>
              </a:rPr>
              <a:t>95</a:t>
            </a:r>
            <a:r>
              <a:rPr sz="2400" u="heavy" spc="-10" dirty="0" smtClean="0">
                <a:solidFill>
                  <a:srgbClr val="FF0000"/>
                </a:solidFill>
                <a:latin typeface="Calibri"/>
                <a:cs typeface="Calibri"/>
              </a:rPr>
              <a:t> </a:t>
            </a:r>
            <a:r>
              <a:rPr sz="2400" u="heavy" spc="-15" dirty="0" smtClean="0">
                <a:solidFill>
                  <a:srgbClr val="FF0000"/>
                </a:solidFill>
                <a:latin typeface="Calibri"/>
                <a:cs typeface="Calibri"/>
              </a:rPr>
              <a:t> </a:t>
            </a:r>
            <a:r>
              <a:rPr sz="2400" u="heavy" spc="-80" dirty="0" smtClean="0">
                <a:solidFill>
                  <a:srgbClr val="FF0000"/>
                </a:solidFill>
                <a:latin typeface="Calibri"/>
                <a:cs typeface="Calibri"/>
              </a:rPr>
              <a:t>c</a:t>
            </a:r>
            <a:r>
              <a:rPr sz="2400" u="heavy" spc="-10" dirty="0" smtClean="0">
                <a:solidFill>
                  <a:srgbClr val="FF0000"/>
                </a:solidFill>
                <a:latin typeface="Calibri"/>
                <a:cs typeface="Calibri"/>
              </a:rPr>
              <a:t>o</a:t>
            </a:r>
            <a:r>
              <a:rPr sz="2400" u="heavy" spc="-90" dirty="0" smtClean="0">
                <a:solidFill>
                  <a:srgbClr val="FF0000"/>
                </a:solidFill>
                <a:latin typeface="Calibri"/>
                <a:cs typeface="Calibri"/>
              </a:rPr>
              <a:t>n</a:t>
            </a:r>
            <a:r>
              <a:rPr sz="2400" u="heavy" spc="-80" dirty="0" smtClean="0">
                <a:solidFill>
                  <a:srgbClr val="FF0000"/>
                </a:solidFill>
                <a:latin typeface="Calibri"/>
                <a:cs typeface="Calibri"/>
              </a:rPr>
              <a:t>v</a:t>
            </a:r>
            <a:r>
              <a:rPr sz="2400" u="heavy" spc="-25" dirty="0" smtClean="0">
                <a:solidFill>
                  <a:srgbClr val="FF0000"/>
                </a:solidFill>
                <a:latin typeface="Calibri"/>
                <a:cs typeface="Calibri"/>
              </a:rPr>
              <a:t>erti</a:t>
            </a:r>
            <a:r>
              <a:rPr sz="2400" u="heavy" spc="-55" dirty="0" smtClean="0">
                <a:solidFill>
                  <a:srgbClr val="FF0000"/>
                </a:solidFill>
                <a:latin typeface="Calibri"/>
                <a:cs typeface="Calibri"/>
              </a:rPr>
              <a:t>t</a:t>
            </a:r>
            <a:r>
              <a:rPr sz="2400" u="heavy" spc="0" dirty="0" smtClean="0">
                <a:solidFill>
                  <a:srgbClr val="FF0000"/>
                </a:solidFill>
                <a:latin typeface="Calibri"/>
                <a:cs typeface="Calibri"/>
              </a:rPr>
              <a:t>o</a:t>
            </a:r>
            <a:r>
              <a:rPr sz="2400" u="heavy" spc="-10" dirty="0" smtClean="0">
                <a:solidFill>
                  <a:srgbClr val="FF0000"/>
                </a:solidFill>
                <a:latin typeface="Calibri"/>
                <a:cs typeface="Calibri"/>
              </a:rPr>
              <a:t> </a:t>
            </a:r>
            <a:r>
              <a:rPr sz="2400" u="heavy" spc="-70" dirty="0" smtClean="0">
                <a:solidFill>
                  <a:srgbClr val="FF0000"/>
                </a:solidFill>
                <a:latin typeface="Calibri"/>
                <a:cs typeface="Calibri"/>
              </a:rPr>
              <a:t> </a:t>
            </a:r>
            <a:r>
              <a:rPr sz="2400" u="heavy" spc="-10" dirty="0" smtClean="0">
                <a:solidFill>
                  <a:srgbClr val="FF0000"/>
                </a:solidFill>
                <a:latin typeface="Calibri"/>
                <a:cs typeface="Calibri"/>
              </a:rPr>
              <a:t>i</a:t>
            </a:r>
            <a:r>
              <a:rPr sz="2400" u="heavy" spc="0" dirty="0" smtClean="0">
                <a:solidFill>
                  <a:srgbClr val="FF0000"/>
                </a:solidFill>
                <a:latin typeface="Calibri"/>
                <a:cs typeface="Calibri"/>
              </a:rPr>
              <a:t>n</a:t>
            </a:r>
            <a:r>
              <a:rPr sz="2400" u="heavy" spc="-10" dirty="0" smtClean="0">
                <a:solidFill>
                  <a:srgbClr val="FF0000"/>
                </a:solidFill>
                <a:latin typeface="Calibri"/>
                <a:cs typeface="Calibri"/>
              </a:rPr>
              <a:t> </a:t>
            </a:r>
            <a:r>
              <a:rPr sz="2400" u="heavy" spc="-35" dirty="0" smtClean="0">
                <a:solidFill>
                  <a:srgbClr val="FF0000"/>
                </a:solidFill>
                <a:latin typeface="Calibri"/>
                <a:cs typeface="Calibri"/>
              </a:rPr>
              <a:t> </a:t>
            </a:r>
            <a:r>
              <a:rPr sz="2400" u="heavy" spc="-10" dirty="0" smtClean="0">
                <a:solidFill>
                  <a:srgbClr val="FF0000"/>
                </a:solidFill>
                <a:latin typeface="Calibri"/>
                <a:cs typeface="Calibri"/>
              </a:rPr>
              <a:t>l</a:t>
            </a:r>
            <a:r>
              <a:rPr sz="2400" u="heavy" spc="-25" dirty="0" smtClean="0">
                <a:solidFill>
                  <a:srgbClr val="FF0000"/>
                </a:solidFill>
                <a:latin typeface="Calibri"/>
                <a:cs typeface="Calibri"/>
              </a:rPr>
              <a:t>e</a:t>
            </a:r>
            <a:r>
              <a:rPr sz="2400" u="heavy" spc="-5" dirty="0" smtClean="0">
                <a:solidFill>
                  <a:srgbClr val="FF0000"/>
                </a:solidFill>
                <a:latin typeface="Calibri"/>
                <a:cs typeface="Calibri"/>
              </a:rPr>
              <a:t>g</a:t>
            </a:r>
            <a:r>
              <a:rPr sz="2400" u="heavy" spc="-30" dirty="0" smtClean="0">
                <a:solidFill>
                  <a:srgbClr val="FF0000"/>
                </a:solidFill>
                <a:latin typeface="Calibri"/>
                <a:cs typeface="Calibri"/>
              </a:rPr>
              <a:t>g</a:t>
            </a:r>
            <a:r>
              <a:rPr sz="2400" u="heavy" spc="-15" dirty="0" smtClean="0">
                <a:solidFill>
                  <a:srgbClr val="FF0000"/>
                </a:solidFill>
                <a:latin typeface="Calibri"/>
                <a:cs typeface="Calibri"/>
              </a:rPr>
              <a:t>e</a:t>
            </a:r>
            <a:r>
              <a:rPr sz="2400" u="heavy" spc="-10" dirty="0" smtClean="0">
                <a:solidFill>
                  <a:srgbClr val="FF0000"/>
                </a:solidFill>
                <a:latin typeface="Calibri"/>
                <a:cs typeface="Calibri"/>
              </a:rPr>
              <a:t>  </a:t>
            </a:r>
            <a:r>
              <a:rPr sz="2400" u="heavy" spc="-35" dirty="0" err="1" smtClean="0">
                <a:solidFill>
                  <a:srgbClr val="FF0000"/>
                </a:solidFill>
                <a:latin typeface="Calibri"/>
                <a:cs typeface="Calibri"/>
              </a:rPr>
              <a:t>n</a:t>
            </a:r>
            <a:r>
              <a:rPr sz="2400" u="heavy" spc="-25" dirty="0" err="1" smtClean="0">
                <a:solidFill>
                  <a:srgbClr val="FF0000"/>
                </a:solidFill>
                <a:latin typeface="Calibri"/>
                <a:cs typeface="Calibri"/>
              </a:rPr>
              <a:t>e</a:t>
            </a:r>
            <a:r>
              <a:rPr sz="2400" u="heavy" spc="0" dirty="0" err="1" smtClean="0">
                <a:solidFill>
                  <a:srgbClr val="FF0000"/>
                </a:solidFill>
                <a:latin typeface="Calibri"/>
                <a:cs typeface="Calibri"/>
              </a:rPr>
              <a:t>l</a:t>
            </a:r>
            <a:r>
              <a:rPr sz="2400" u="heavy" spc="5" dirty="0" err="1" smtClean="0">
                <a:solidFill>
                  <a:srgbClr val="FF0000"/>
                </a:solidFill>
                <a:latin typeface="Calibri"/>
                <a:cs typeface="Calibri"/>
              </a:rPr>
              <a:t>l</a:t>
            </a:r>
            <a:r>
              <a:rPr sz="2400" u="heavy" spc="-385" dirty="0" smtClean="0">
                <a:solidFill>
                  <a:srgbClr val="FF0000"/>
                </a:solidFill>
                <a:latin typeface="Calibri"/>
                <a:cs typeface="Calibri"/>
              </a:rPr>
              <a:t>’</a:t>
            </a:r>
            <a:r>
              <a:rPr lang="it-IT" sz="2400" u="heavy" spc="-385" dirty="0" smtClean="0">
                <a:solidFill>
                  <a:srgbClr val="FF0000"/>
                </a:solidFill>
                <a:latin typeface="Calibri"/>
                <a:cs typeface="Calibri"/>
              </a:rPr>
              <a:t> </a:t>
            </a:r>
            <a:r>
              <a:rPr sz="2400" u="heavy" spc="-25" dirty="0" err="1" smtClean="0">
                <a:solidFill>
                  <a:srgbClr val="FF0000"/>
                </a:solidFill>
                <a:latin typeface="Calibri"/>
                <a:cs typeface="Calibri"/>
              </a:rPr>
              <a:t>a</a:t>
            </a:r>
            <a:r>
              <a:rPr sz="2400" u="heavy" spc="-40" dirty="0" err="1" smtClean="0">
                <a:solidFill>
                  <a:srgbClr val="FF0000"/>
                </a:solidFill>
                <a:latin typeface="Calibri"/>
                <a:cs typeface="Calibri"/>
              </a:rPr>
              <a:t>g</a:t>
            </a:r>
            <a:r>
              <a:rPr sz="2400" u="heavy" spc="-15" dirty="0" err="1" smtClean="0">
                <a:solidFill>
                  <a:srgbClr val="FF0000"/>
                </a:solidFill>
                <a:latin typeface="Calibri"/>
                <a:cs typeface="Calibri"/>
              </a:rPr>
              <a:t>o</a:t>
            </a:r>
            <a:r>
              <a:rPr sz="2400" u="heavy" spc="-80" dirty="0" err="1" smtClean="0">
                <a:solidFill>
                  <a:srgbClr val="FF0000"/>
                </a:solidFill>
                <a:latin typeface="Calibri"/>
                <a:cs typeface="Calibri"/>
              </a:rPr>
              <a:t>s</a:t>
            </a:r>
            <a:r>
              <a:rPr sz="2400" u="heavy" spc="-55" dirty="0" err="1" smtClean="0">
                <a:solidFill>
                  <a:srgbClr val="FF0000"/>
                </a:solidFill>
                <a:latin typeface="Calibri"/>
                <a:cs typeface="Calibri"/>
              </a:rPr>
              <a:t>t</a:t>
            </a:r>
            <a:r>
              <a:rPr sz="2400" u="heavy" spc="0" dirty="0" err="1" smtClean="0">
                <a:solidFill>
                  <a:srgbClr val="FF0000"/>
                </a:solidFill>
                <a:latin typeface="Calibri"/>
                <a:cs typeface="Calibri"/>
              </a:rPr>
              <a:t>o</a:t>
            </a:r>
            <a:r>
              <a:rPr sz="2400" u="heavy" spc="-10" dirty="0" smtClean="0">
                <a:solidFill>
                  <a:srgbClr val="FF0000"/>
                </a:solidFill>
                <a:latin typeface="Calibri"/>
                <a:cs typeface="Calibri"/>
              </a:rPr>
              <a:t> </a:t>
            </a:r>
            <a:r>
              <a:rPr sz="2400" u="heavy" spc="-100" dirty="0" smtClean="0">
                <a:solidFill>
                  <a:srgbClr val="FF0000"/>
                </a:solidFill>
                <a:latin typeface="Calibri"/>
                <a:cs typeface="Calibri"/>
              </a:rPr>
              <a:t> </a:t>
            </a:r>
            <a:r>
              <a:rPr sz="2400" u="heavy" spc="-20" dirty="0" smtClean="0">
                <a:solidFill>
                  <a:srgbClr val="FF0000"/>
                </a:solidFill>
                <a:latin typeface="Calibri"/>
                <a:cs typeface="Calibri"/>
              </a:rPr>
              <a:t>d</a:t>
            </a:r>
            <a:r>
              <a:rPr sz="2400" u="heavy" spc="-25" dirty="0" smtClean="0">
                <a:solidFill>
                  <a:srgbClr val="FF0000"/>
                </a:solidFill>
                <a:latin typeface="Calibri"/>
                <a:cs typeface="Calibri"/>
              </a:rPr>
              <a:t>e</a:t>
            </a:r>
            <a:r>
              <a:rPr sz="2400" u="heavy" spc="0" dirty="0" smtClean="0">
                <a:solidFill>
                  <a:srgbClr val="FF0000"/>
                </a:solidFill>
                <a:latin typeface="Calibri"/>
                <a:cs typeface="Calibri"/>
              </a:rPr>
              <a:t>l</a:t>
            </a:r>
            <a:endParaRPr sz="2400" dirty="0">
              <a:solidFill>
                <a:srgbClr val="FF0000"/>
              </a:solidFill>
              <a:latin typeface="Calibri"/>
              <a:cs typeface="Calibri"/>
            </a:endParaRPr>
          </a:p>
          <a:p>
            <a:pPr marL="355600">
              <a:lnSpc>
                <a:spcPts val="2400"/>
              </a:lnSpc>
              <a:tabLst>
                <a:tab pos="1838325" algn="l"/>
              </a:tabLst>
            </a:pPr>
            <a:r>
              <a:rPr sz="2400" u="heavy" spc="-35" dirty="0" smtClean="0">
                <a:solidFill>
                  <a:srgbClr val="FF0000"/>
                </a:solidFill>
                <a:latin typeface="Calibri"/>
                <a:cs typeface="Calibri"/>
              </a:rPr>
              <a:t>m</a:t>
            </a:r>
            <a:r>
              <a:rPr sz="2400" u="heavy" spc="-15" dirty="0" smtClean="0">
                <a:solidFill>
                  <a:srgbClr val="FF0000"/>
                </a:solidFill>
                <a:latin typeface="Calibri"/>
                <a:cs typeface="Calibri"/>
              </a:rPr>
              <a:t>e</a:t>
            </a:r>
            <a:r>
              <a:rPr sz="2400" u="heavy" spc="-40" dirty="0" smtClean="0">
                <a:solidFill>
                  <a:srgbClr val="FF0000"/>
                </a:solidFill>
                <a:latin typeface="Calibri"/>
                <a:cs typeface="Calibri"/>
              </a:rPr>
              <a:t>d</a:t>
            </a:r>
            <a:r>
              <a:rPr sz="2400" u="heavy" spc="-15" dirty="0" smtClean="0">
                <a:solidFill>
                  <a:srgbClr val="FF0000"/>
                </a:solidFill>
                <a:latin typeface="Calibri"/>
                <a:cs typeface="Calibri"/>
              </a:rPr>
              <a:t>e</a:t>
            </a:r>
            <a:r>
              <a:rPr sz="2400" u="heavy" spc="-35" dirty="0" smtClean="0">
                <a:solidFill>
                  <a:srgbClr val="FF0000"/>
                </a:solidFill>
                <a:latin typeface="Calibri"/>
                <a:cs typeface="Calibri"/>
              </a:rPr>
              <a:t>s</a:t>
            </a:r>
            <a:r>
              <a:rPr sz="2400" u="heavy" spc="-10" dirty="0" smtClean="0">
                <a:solidFill>
                  <a:srgbClr val="FF0000"/>
                </a:solidFill>
                <a:latin typeface="Calibri"/>
                <a:cs typeface="Calibri"/>
              </a:rPr>
              <a:t>i</a:t>
            </a:r>
            <a:r>
              <a:rPr sz="2400" u="heavy" spc="-35" dirty="0" smtClean="0">
                <a:solidFill>
                  <a:srgbClr val="FF0000"/>
                </a:solidFill>
                <a:latin typeface="Calibri"/>
                <a:cs typeface="Calibri"/>
              </a:rPr>
              <a:t>m</a:t>
            </a:r>
            <a:r>
              <a:rPr sz="2400" u="heavy" spc="-15" dirty="0" smtClean="0">
                <a:solidFill>
                  <a:srgbClr val="FF0000"/>
                </a:solidFill>
                <a:latin typeface="Calibri"/>
                <a:cs typeface="Calibri"/>
              </a:rPr>
              <a:t>o</a:t>
            </a:r>
            <a:r>
              <a:rPr sz="2400" spc="-15" dirty="0" smtClean="0">
                <a:solidFill>
                  <a:srgbClr val="FF0000"/>
                </a:solidFill>
                <a:latin typeface="Calibri"/>
                <a:cs typeface="Calibri"/>
              </a:rPr>
              <a:t>	</a:t>
            </a:r>
            <a:r>
              <a:rPr sz="2400" u="heavy" spc="-25" dirty="0" smtClean="0">
                <a:solidFill>
                  <a:srgbClr val="FF0000"/>
                </a:solidFill>
                <a:latin typeface="Calibri"/>
                <a:cs typeface="Calibri"/>
              </a:rPr>
              <a:t>a</a:t>
            </a:r>
            <a:r>
              <a:rPr sz="2400" u="heavy" spc="-35" dirty="0" smtClean="0">
                <a:solidFill>
                  <a:srgbClr val="FF0000"/>
                </a:solidFill>
                <a:latin typeface="Calibri"/>
                <a:cs typeface="Calibri"/>
              </a:rPr>
              <a:t>nn</a:t>
            </a:r>
            <a:r>
              <a:rPr sz="2400" u="heavy" spc="-15" dirty="0" smtClean="0">
                <a:solidFill>
                  <a:srgbClr val="FF0000"/>
                </a:solidFill>
                <a:latin typeface="Calibri"/>
                <a:cs typeface="Calibri"/>
              </a:rPr>
              <a:t>o</a:t>
            </a:r>
            <a:r>
              <a:rPr sz="2400" u="heavy" spc="-45" dirty="0" smtClean="0">
                <a:solidFill>
                  <a:srgbClr val="FF0000"/>
                </a:solidFill>
                <a:latin typeface="Calibri"/>
                <a:cs typeface="Calibri"/>
              </a:rPr>
              <a:t> </a:t>
            </a:r>
            <a:r>
              <a:rPr sz="2400" u="heavy" spc="-25" dirty="0" smtClean="0">
                <a:solidFill>
                  <a:srgbClr val="FF0000"/>
                </a:solidFill>
                <a:latin typeface="Calibri"/>
                <a:cs typeface="Calibri"/>
              </a:rPr>
              <a:t>(</a:t>
            </a:r>
            <a:r>
              <a:rPr sz="2400" u="heavy" spc="-35" dirty="0" smtClean="0">
                <a:solidFill>
                  <a:srgbClr val="FF0000"/>
                </a:solidFill>
                <a:latin typeface="Calibri"/>
                <a:cs typeface="Calibri"/>
              </a:rPr>
              <a:t>m</a:t>
            </a:r>
            <a:r>
              <a:rPr sz="2400" u="heavy" spc="-15" dirty="0" smtClean="0">
                <a:solidFill>
                  <a:srgbClr val="FF0000"/>
                </a:solidFill>
                <a:latin typeface="Calibri"/>
                <a:cs typeface="Calibri"/>
              </a:rPr>
              <a:t>e</a:t>
            </a:r>
            <a:r>
              <a:rPr sz="2400" u="heavy" spc="-40" dirty="0" smtClean="0">
                <a:solidFill>
                  <a:srgbClr val="FF0000"/>
                </a:solidFill>
                <a:latin typeface="Calibri"/>
                <a:cs typeface="Calibri"/>
              </a:rPr>
              <a:t>d</a:t>
            </a:r>
            <a:r>
              <a:rPr sz="2400" u="heavy" spc="-10" dirty="0" smtClean="0">
                <a:solidFill>
                  <a:srgbClr val="FF0000"/>
                </a:solidFill>
                <a:latin typeface="Calibri"/>
                <a:cs typeface="Calibri"/>
              </a:rPr>
              <a:t>i</a:t>
            </a:r>
            <a:r>
              <a:rPr sz="2400" u="heavy" spc="-15" dirty="0" smtClean="0">
                <a:solidFill>
                  <a:srgbClr val="FF0000"/>
                </a:solidFill>
                <a:latin typeface="Calibri"/>
                <a:cs typeface="Calibri"/>
              </a:rPr>
              <a:t>a</a:t>
            </a:r>
            <a:r>
              <a:rPr sz="2400" u="heavy" spc="-35" dirty="0" smtClean="0">
                <a:solidFill>
                  <a:srgbClr val="FF0000"/>
                </a:solidFill>
                <a:latin typeface="Calibri"/>
                <a:cs typeface="Calibri"/>
              </a:rPr>
              <a:t> </a:t>
            </a:r>
            <a:r>
              <a:rPr sz="2400" u="heavy" spc="-15" dirty="0" smtClean="0">
                <a:solidFill>
                  <a:srgbClr val="FF0000"/>
                </a:solidFill>
                <a:latin typeface="Calibri"/>
                <a:cs typeface="Calibri"/>
              </a:rPr>
              <a:t>e</a:t>
            </a:r>
            <a:r>
              <a:rPr sz="2400" u="heavy" spc="-40" dirty="0" smtClean="0">
                <a:solidFill>
                  <a:srgbClr val="FF0000"/>
                </a:solidFill>
                <a:latin typeface="Calibri"/>
                <a:cs typeface="Calibri"/>
              </a:rPr>
              <a:t> </a:t>
            </a:r>
            <a:r>
              <a:rPr sz="2400" u="heavy" spc="-30" dirty="0" smtClean="0">
                <a:solidFill>
                  <a:srgbClr val="FF0000"/>
                </a:solidFill>
                <a:latin typeface="Calibri"/>
                <a:cs typeface="Calibri"/>
              </a:rPr>
              <a:t>s</a:t>
            </a:r>
            <a:r>
              <a:rPr sz="2400" u="heavy" spc="-35" dirty="0" smtClean="0">
                <a:solidFill>
                  <a:srgbClr val="FF0000"/>
                </a:solidFill>
                <a:latin typeface="Calibri"/>
                <a:cs typeface="Calibri"/>
              </a:rPr>
              <a:t>up</a:t>
            </a:r>
            <a:r>
              <a:rPr sz="2400" u="heavy" spc="-15" dirty="0" smtClean="0">
                <a:solidFill>
                  <a:srgbClr val="FF0000"/>
                </a:solidFill>
                <a:latin typeface="Calibri"/>
                <a:cs typeface="Calibri"/>
              </a:rPr>
              <a:t>e</a:t>
            </a:r>
            <a:r>
              <a:rPr sz="2400" u="heavy" spc="-25" dirty="0" smtClean="0">
                <a:solidFill>
                  <a:srgbClr val="FF0000"/>
                </a:solidFill>
                <a:latin typeface="Calibri"/>
                <a:cs typeface="Calibri"/>
              </a:rPr>
              <a:t>r</a:t>
            </a:r>
            <a:r>
              <a:rPr sz="2400" u="heavy" spc="-10" dirty="0" smtClean="0">
                <a:solidFill>
                  <a:srgbClr val="FF0000"/>
                </a:solidFill>
                <a:latin typeface="Calibri"/>
                <a:cs typeface="Calibri"/>
              </a:rPr>
              <a:t>i</a:t>
            </a:r>
            <a:r>
              <a:rPr sz="2400" u="heavy" spc="-15" dirty="0" smtClean="0">
                <a:solidFill>
                  <a:srgbClr val="FF0000"/>
                </a:solidFill>
                <a:latin typeface="Calibri"/>
                <a:cs typeface="Calibri"/>
              </a:rPr>
              <a:t>o</a:t>
            </a:r>
            <a:r>
              <a:rPr sz="2400" u="heavy" spc="-60" dirty="0" smtClean="0">
                <a:solidFill>
                  <a:srgbClr val="FF0000"/>
                </a:solidFill>
                <a:latin typeface="Calibri"/>
                <a:cs typeface="Calibri"/>
              </a:rPr>
              <a:t>r</a:t>
            </a:r>
            <a:r>
              <a:rPr sz="2400" u="heavy" spc="-10" dirty="0" smtClean="0">
                <a:solidFill>
                  <a:srgbClr val="FF0000"/>
                </a:solidFill>
                <a:latin typeface="Calibri"/>
                <a:cs typeface="Calibri"/>
              </a:rPr>
              <a:t>e)</a:t>
            </a:r>
            <a:r>
              <a:rPr sz="2400" spc="-55" dirty="0" smtClean="0">
                <a:solidFill>
                  <a:srgbClr val="FF0000"/>
                </a:solidFill>
                <a:latin typeface="Calibri"/>
                <a:cs typeface="Calibri"/>
              </a:rPr>
              <a:t> </a:t>
            </a:r>
            <a:r>
              <a:rPr sz="2400" spc="-35" dirty="0" smtClean="0">
                <a:latin typeface="Calibri"/>
                <a:cs typeface="Calibri"/>
              </a:rPr>
              <a:t>p</a:t>
            </a:r>
            <a:r>
              <a:rPr sz="2400" spc="-90" dirty="0" smtClean="0">
                <a:latin typeface="Calibri"/>
                <a:cs typeface="Calibri"/>
              </a:rPr>
              <a:t>r</a:t>
            </a:r>
            <a:r>
              <a:rPr sz="2400" spc="-45" dirty="0" smtClean="0">
                <a:latin typeface="Calibri"/>
                <a:cs typeface="Calibri"/>
              </a:rPr>
              <a:t>e</a:t>
            </a:r>
            <a:r>
              <a:rPr sz="2400" spc="-75" dirty="0" smtClean="0">
                <a:latin typeface="Calibri"/>
                <a:cs typeface="Calibri"/>
              </a:rPr>
              <a:t>v</a:t>
            </a:r>
            <a:r>
              <a:rPr sz="2400" spc="-25" dirty="0" smtClean="0">
                <a:latin typeface="Calibri"/>
                <a:cs typeface="Calibri"/>
              </a:rPr>
              <a:t>e</a:t>
            </a:r>
            <a:r>
              <a:rPr sz="2400" spc="-30" dirty="0" smtClean="0">
                <a:latin typeface="Calibri"/>
                <a:cs typeface="Calibri"/>
              </a:rPr>
              <a:t>d</a:t>
            </a:r>
            <a:r>
              <a:rPr sz="2400" spc="-45" dirty="0" smtClean="0">
                <a:latin typeface="Calibri"/>
                <a:cs typeface="Calibri"/>
              </a:rPr>
              <a:t>e</a:t>
            </a:r>
            <a:r>
              <a:rPr sz="2400" spc="-114" dirty="0" smtClean="0">
                <a:latin typeface="Calibri"/>
                <a:cs typeface="Calibri"/>
              </a:rPr>
              <a:t>v</a:t>
            </a:r>
            <a:r>
              <a:rPr sz="2400" spc="-15" dirty="0" smtClean="0">
                <a:latin typeface="Calibri"/>
                <a:cs typeface="Calibri"/>
              </a:rPr>
              <a:t>a</a:t>
            </a:r>
            <a:endParaRPr sz="2400" dirty="0">
              <a:latin typeface="Calibri"/>
              <a:cs typeface="Calibri"/>
            </a:endParaRPr>
          </a:p>
          <a:p>
            <a:pPr marL="355600" marR="12700">
              <a:lnSpc>
                <a:spcPct val="80000"/>
              </a:lnSpc>
            </a:pPr>
            <a:r>
              <a:rPr sz="2400" i="1" u="heavy" spc="-15" dirty="0" smtClean="0">
                <a:latin typeface="Calibri"/>
                <a:cs typeface="Calibri"/>
              </a:rPr>
              <a:t>«</a:t>
            </a:r>
            <a:r>
              <a:rPr sz="2400" i="1" u="heavy" spc="-40" dirty="0" smtClean="0">
                <a:latin typeface="Calibri"/>
                <a:cs typeface="Calibri"/>
              </a:rPr>
              <a:t>D</a:t>
            </a:r>
            <a:r>
              <a:rPr sz="2400" i="1" u="heavy" spc="-10" dirty="0" smtClean="0">
                <a:latin typeface="Calibri"/>
                <a:cs typeface="Calibri"/>
              </a:rPr>
              <a:t>i</a:t>
            </a:r>
            <a:r>
              <a:rPr sz="2400" i="1" u="heavy" spc="-25" dirty="0" smtClean="0">
                <a:latin typeface="Calibri"/>
                <a:cs typeface="Calibri"/>
              </a:rPr>
              <a:t>s</a:t>
            </a:r>
            <a:r>
              <a:rPr sz="2400" i="1" u="heavy" spc="-30" dirty="0" smtClean="0">
                <a:latin typeface="Calibri"/>
                <a:cs typeface="Calibri"/>
              </a:rPr>
              <a:t>p</a:t>
            </a:r>
            <a:r>
              <a:rPr sz="2400" i="1" u="heavy" spc="-25" dirty="0" smtClean="0">
                <a:latin typeface="Calibri"/>
                <a:cs typeface="Calibri"/>
              </a:rPr>
              <a:t>os</a:t>
            </a:r>
            <a:r>
              <a:rPr sz="2400" i="1" u="heavy" spc="-10" dirty="0" smtClean="0">
                <a:latin typeface="Calibri"/>
                <a:cs typeface="Calibri"/>
              </a:rPr>
              <a:t>i</a:t>
            </a:r>
            <a:r>
              <a:rPr sz="2400" i="1" u="heavy" spc="-25" dirty="0" smtClean="0">
                <a:latin typeface="Calibri"/>
                <a:cs typeface="Calibri"/>
              </a:rPr>
              <a:t>z</a:t>
            </a:r>
            <a:r>
              <a:rPr sz="2400" i="1" u="heavy" spc="-10" dirty="0" smtClean="0">
                <a:latin typeface="Calibri"/>
                <a:cs typeface="Calibri"/>
              </a:rPr>
              <a:t>i</a:t>
            </a:r>
            <a:r>
              <a:rPr sz="2400" i="1" u="heavy" spc="-25" dirty="0" smtClean="0">
                <a:latin typeface="Calibri"/>
                <a:cs typeface="Calibri"/>
              </a:rPr>
              <a:t>o</a:t>
            </a:r>
            <a:r>
              <a:rPr sz="2400" i="1" u="heavy" spc="-30" dirty="0" smtClean="0">
                <a:latin typeface="Calibri"/>
                <a:cs typeface="Calibri"/>
              </a:rPr>
              <a:t>n</a:t>
            </a:r>
            <a:r>
              <a:rPr sz="2400" i="1" u="heavy" spc="0" dirty="0" smtClean="0">
                <a:latin typeface="Calibri"/>
                <a:cs typeface="Calibri"/>
              </a:rPr>
              <a:t>i</a:t>
            </a:r>
            <a:r>
              <a:rPr sz="2400" i="1" u="heavy" spc="-60" dirty="0" smtClean="0">
                <a:latin typeface="Calibri"/>
                <a:cs typeface="Calibri"/>
              </a:rPr>
              <a:t> </a:t>
            </a:r>
            <a:r>
              <a:rPr sz="2400" i="1" u="heavy" spc="-30" dirty="0" smtClean="0">
                <a:latin typeface="Calibri"/>
                <a:cs typeface="Calibri"/>
              </a:rPr>
              <a:t>u</a:t>
            </a:r>
            <a:r>
              <a:rPr sz="2400" i="1" u="heavy" spc="-25" dirty="0" smtClean="0">
                <a:latin typeface="Calibri"/>
                <a:cs typeface="Calibri"/>
              </a:rPr>
              <a:t>r</a:t>
            </a:r>
            <a:r>
              <a:rPr sz="2400" i="1" u="heavy" spc="-30" dirty="0" smtClean="0">
                <a:latin typeface="Calibri"/>
                <a:cs typeface="Calibri"/>
              </a:rPr>
              <a:t>g</a:t>
            </a:r>
            <a:r>
              <a:rPr sz="2400" i="1" u="heavy" spc="-45" dirty="0" smtClean="0">
                <a:latin typeface="Calibri"/>
                <a:cs typeface="Calibri"/>
              </a:rPr>
              <a:t>e</a:t>
            </a:r>
            <a:r>
              <a:rPr sz="2400" i="1" u="heavy" spc="-90" dirty="0" smtClean="0">
                <a:latin typeface="Calibri"/>
                <a:cs typeface="Calibri"/>
              </a:rPr>
              <a:t>n</a:t>
            </a:r>
            <a:r>
              <a:rPr sz="2400" i="1" u="heavy" spc="-10" dirty="0" smtClean="0">
                <a:latin typeface="Calibri"/>
                <a:cs typeface="Calibri"/>
              </a:rPr>
              <a:t>ti</a:t>
            </a:r>
            <a:r>
              <a:rPr sz="2400" i="1" u="heavy" spc="10" dirty="0" smtClean="0">
                <a:latin typeface="Calibri"/>
                <a:cs typeface="Calibri"/>
              </a:rPr>
              <a:t> </a:t>
            </a:r>
            <a:r>
              <a:rPr sz="2400" i="1" u="heavy" spc="-70" dirty="0" smtClean="0">
                <a:latin typeface="Calibri"/>
                <a:cs typeface="Calibri"/>
              </a:rPr>
              <a:t>c</a:t>
            </a:r>
            <a:r>
              <a:rPr sz="2400" i="1" u="heavy" spc="-25" dirty="0" smtClean="0">
                <a:latin typeface="Calibri"/>
                <a:cs typeface="Calibri"/>
              </a:rPr>
              <a:t>o</a:t>
            </a:r>
            <a:r>
              <a:rPr sz="2400" i="1" u="heavy" spc="-30" dirty="0" smtClean="0">
                <a:latin typeface="Calibri"/>
                <a:cs typeface="Calibri"/>
              </a:rPr>
              <a:t>n</a:t>
            </a:r>
            <a:r>
              <a:rPr sz="2400" i="1" u="heavy" spc="-35" dirty="0" smtClean="0">
                <a:latin typeface="Calibri"/>
                <a:cs typeface="Calibri"/>
              </a:rPr>
              <a:t>c</a:t>
            </a:r>
            <a:r>
              <a:rPr sz="2400" i="1" u="heavy" spc="-45" dirty="0" smtClean="0">
                <a:latin typeface="Calibri"/>
                <a:cs typeface="Calibri"/>
              </a:rPr>
              <a:t>e</a:t>
            </a:r>
            <a:r>
              <a:rPr sz="2400" i="1" u="heavy" spc="-30" dirty="0" smtClean="0">
                <a:latin typeface="Calibri"/>
                <a:cs typeface="Calibri"/>
              </a:rPr>
              <a:t>rn</a:t>
            </a:r>
            <a:r>
              <a:rPr sz="2400" i="1" u="heavy" spc="-45" dirty="0" smtClean="0">
                <a:latin typeface="Calibri"/>
                <a:cs typeface="Calibri"/>
              </a:rPr>
              <a:t>e</a:t>
            </a:r>
            <a:r>
              <a:rPr sz="2400" i="1" u="heavy" spc="-90" dirty="0" smtClean="0">
                <a:latin typeface="Calibri"/>
                <a:cs typeface="Calibri"/>
              </a:rPr>
              <a:t>n</a:t>
            </a:r>
            <a:r>
              <a:rPr sz="2400" i="1" u="heavy" spc="-10" dirty="0" smtClean="0">
                <a:latin typeface="Calibri"/>
                <a:cs typeface="Calibri"/>
              </a:rPr>
              <a:t>ti</a:t>
            </a:r>
            <a:r>
              <a:rPr sz="2400" i="1" spc="10" dirty="0" smtClean="0">
                <a:latin typeface="Calibri"/>
                <a:cs typeface="Calibri"/>
              </a:rPr>
              <a:t> </a:t>
            </a:r>
            <a:r>
              <a:rPr sz="2400" i="1" u="heavy" spc="-30" dirty="0" smtClean="0">
                <a:latin typeface="Calibri"/>
                <a:cs typeface="Calibri"/>
              </a:rPr>
              <a:t>ab</a:t>
            </a:r>
            <a:r>
              <a:rPr sz="2400" i="1" u="heavy" spc="-25" dirty="0" smtClean="0">
                <a:latin typeface="Calibri"/>
                <a:cs typeface="Calibri"/>
              </a:rPr>
              <a:t>o</a:t>
            </a:r>
            <a:r>
              <a:rPr sz="2400" i="1" u="heavy" spc="0" dirty="0" smtClean="0">
                <a:latin typeface="Calibri"/>
                <a:cs typeface="Calibri"/>
              </a:rPr>
              <a:t>l</a:t>
            </a:r>
            <a:r>
              <a:rPr sz="2400" i="1" u="heavy" spc="-10" dirty="0" smtClean="0">
                <a:latin typeface="Calibri"/>
                <a:cs typeface="Calibri"/>
              </a:rPr>
              <a:t>i</a:t>
            </a:r>
            <a:r>
              <a:rPr sz="2400" i="1" u="heavy" spc="-25" dirty="0" smtClean="0">
                <a:latin typeface="Calibri"/>
                <a:cs typeface="Calibri"/>
              </a:rPr>
              <a:t>z</a:t>
            </a:r>
            <a:r>
              <a:rPr sz="2400" i="1" u="heavy" spc="-10" dirty="0" smtClean="0">
                <a:latin typeface="Calibri"/>
                <a:cs typeface="Calibri"/>
              </a:rPr>
              <a:t>i</a:t>
            </a:r>
            <a:r>
              <a:rPr sz="2400" i="1" u="heavy" spc="-25" dirty="0" smtClean="0">
                <a:latin typeface="Calibri"/>
                <a:cs typeface="Calibri"/>
              </a:rPr>
              <a:t>o</a:t>
            </a:r>
            <a:r>
              <a:rPr sz="2400" i="1" u="heavy" spc="-30" dirty="0" smtClean="0">
                <a:latin typeface="Calibri"/>
                <a:cs typeface="Calibri"/>
              </a:rPr>
              <a:t>n</a:t>
            </a:r>
            <a:r>
              <a:rPr sz="2400" i="1" u="heavy" spc="-15" dirty="0" smtClean="0">
                <a:latin typeface="Calibri"/>
                <a:cs typeface="Calibri"/>
              </a:rPr>
              <a:t>e</a:t>
            </a:r>
            <a:r>
              <a:rPr sz="2400" i="1" u="heavy" spc="-5" dirty="0" smtClean="0">
                <a:latin typeface="Calibri"/>
                <a:cs typeface="Calibri"/>
              </a:rPr>
              <a:t> </a:t>
            </a:r>
            <a:r>
              <a:rPr sz="2400" i="1" u="heavy" spc="-30" dirty="0" smtClean="0">
                <a:latin typeface="Calibri"/>
                <a:cs typeface="Calibri"/>
              </a:rPr>
              <a:t>d</a:t>
            </a:r>
            <a:r>
              <a:rPr sz="2400" i="1" u="heavy" spc="-35" dirty="0" smtClean="0">
                <a:latin typeface="Calibri"/>
                <a:cs typeface="Calibri"/>
              </a:rPr>
              <a:t>e</a:t>
            </a:r>
            <a:r>
              <a:rPr sz="2400" i="1" u="heavy" spc="-30" dirty="0" smtClean="0">
                <a:latin typeface="Calibri"/>
                <a:cs typeface="Calibri"/>
              </a:rPr>
              <a:t>g</a:t>
            </a:r>
            <a:r>
              <a:rPr sz="2400" i="1" u="heavy" spc="-10" dirty="0" smtClean="0">
                <a:latin typeface="Calibri"/>
                <a:cs typeface="Calibri"/>
              </a:rPr>
              <a:t>l</a:t>
            </a:r>
            <a:r>
              <a:rPr sz="2400" i="1" u="heavy" spc="0" dirty="0" smtClean="0">
                <a:latin typeface="Calibri"/>
                <a:cs typeface="Calibri"/>
              </a:rPr>
              <a:t>i</a:t>
            </a:r>
            <a:r>
              <a:rPr sz="2400" i="1" u="heavy" spc="15" dirty="0" smtClean="0">
                <a:latin typeface="Calibri"/>
                <a:cs typeface="Calibri"/>
              </a:rPr>
              <a:t> </a:t>
            </a:r>
            <a:r>
              <a:rPr sz="2400" i="1" u="heavy" spc="-35" dirty="0" smtClean="0">
                <a:latin typeface="Calibri"/>
                <a:cs typeface="Calibri"/>
              </a:rPr>
              <a:t>e</a:t>
            </a:r>
            <a:r>
              <a:rPr sz="2400" i="1" u="heavy" spc="-25" dirty="0" smtClean="0">
                <a:latin typeface="Calibri"/>
                <a:cs typeface="Calibri"/>
              </a:rPr>
              <a:t>s</a:t>
            </a:r>
            <a:r>
              <a:rPr sz="2400" i="1" u="heavy" spc="-30" dirty="0" smtClean="0">
                <a:latin typeface="Calibri"/>
                <a:cs typeface="Calibri"/>
              </a:rPr>
              <a:t>a</a:t>
            </a:r>
            <a:r>
              <a:rPr sz="2400" i="1" u="heavy" spc="-15" dirty="0" smtClean="0">
                <a:latin typeface="Calibri"/>
                <a:cs typeface="Calibri"/>
              </a:rPr>
              <a:t>mi</a:t>
            </a:r>
            <a:r>
              <a:rPr sz="2400" i="1" u="heavy" spc="-25" dirty="0" smtClean="0">
                <a:latin typeface="Calibri"/>
                <a:cs typeface="Calibri"/>
              </a:rPr>
              <a:t> di</a:t>
            </a:r>
            <a:r>
              <a:rPr sz="2400" i="1" spc="-25" dirty="0" smtClean="0">
                <a:latin typeface="Calibri"/>
                <a:cs typeface="Calibri"/>
              </a:rPr>
              <a:t> </a:t>
            </a:r>
            <a:r>
              <a:rPr sz="2400" i="1" u="heavy" spc="-25" dirty="0" smtClean="0">
                <a:latin typeface="Calibri"/>
                <a:cs typeface="Calibri"/>
              </a:rPr>
              <a:t>r</a:t>
            </a:r>
            <a:r>
              <a:rPr sz="2400" i="1" u="heavy" spc="-10" dirty="0" smtClean="0">
                <a:latin typeface="Calibri"/>
                <a:cs typeface="Calibri"/>
              </a:rPr>
              <a:t>i</a:t>
            </a:r>
            <a:r>
              <a:rPr sz="2400" i="1" u="heavy" spc="-30" dirty="0" smtClean="0">
                <a:latin typeface="Calibri"/>
                <a:cs typeface="Calibri"/>
              </a:rPr>
              <a:t>pa</a:t>
            </a:r>
            <a:r>
              <a:rPr sz="2400" i="1" u="heavy" spc="-25" dirty="0" smtClean="0">
                <a:latin typeface="Calibri"/>
                <a:cs typeface="Calibri"/>
              </a:rPr>
              <a:t>r</a:t>
            </a:r>
            <a:r>
              <a:rPr sz="2400" i="1" u="heavy" spc="-30" dirty="0" smtClean="0">
                <a:latin typeface="Calibri"/>
                <a:cs typeface="Calibri"/>
              </a:rPr>
              <a:t>a</a:t>
            </a:r>
            <a:r>
              <a:rPr sz="2400" i="1" u="heavy" spc="-25" dirty="0" smtClean="0">
                <a:latin typeface="Calibri"/>
                <a:cs typeface="Calibri"/>
              </a:rPr>
              <a:t>z</a:t>
            </a:r>
            <a:r>
              <a:rPr sz="2400" i="1" u="heavy" spc="-10" dirty="0" smtClean="0">
                <a:latin typeface="Calibri"/>
                <a:cs typeface="Calibri"/>
              </a:rPr>
              <a:t>i</a:t>
            </a:r>
            <a:r>
              <a:rPr sz="2400" i="1" u="heavy" spc="-25" dirty="0" smtClean="0">
                <a:latin typeface="Calibri"/>
                <a:cs typeface="Calibri"/>
              </a:rPr>
              <a:t>o</a:t>
            </a:r>
            <a:r>
              <a:rPr sz="2400" i="1" u="heavy" spc="-30" dirty="0" smtClean="0">
                <a:latin typeface="Calibri"/>
                <a:cs typeface="Calibri"/>
              </a:rPr>
              <a:t>n</a:t>
            </a:r>
            <a:r>
              <a:rPr sz="2400" i="1" u="heavy" spc="-15" dirty="0" smtClean="0">
                <a:latin typeface="Calibri"/>
                <a:cs typeface="Calibri"/>
              </a:rPr>
              <a:t>e</a:t>
            </a:r>
            <a:r>
              <a:rPr sz="2400" i="1" u="heavy" spc="5" dirty="0" smtClean="0">
                <a:latin typeface="Calibri"/>
                <a:cs typeface="Calibri"/>
              </a:rPr>
              <a:t> </a:t>
            </a:r>
            <a:r>
              <a:rPr sz="2400" i="1" u="heavy" spc="-15" dirty="0" smtClean="0">
                <a:latin typeface="Calibri"/>
                <a:cs typeface="Calibri"/>
              </a:rPr>
              <a:t>e</a:t>
            </a:r>
            <a:r>
              <a:rPr sz="2400" i="1" u="heavy" spc="-30" dirty="0" smtClean="0">
                <a:latin typeface="Calibri"/>
                <a:cs typeface="Calibri"/>
              </a:rPr>
              <a:t> </a:t>
            </a:r>
            <a:r>
              <a:rPr sz="2400" i="1" u="heavy" spc="-25" dirty="0" smtClean="0">
                <a:latin typeface="Calibri"/>
                <a:cs typeface="Calibri"/>
              </a:rPr>
              <a:t>di s</a:t>
            </a:r>
            <a:r>
              <a:rPr sz="2400" i="1" u="heavy" spc="-35" dirty="0" smtClean="0">
                <a:latin typeface="Calibri"/>
                <a:cs typeface="Calibri"/>
              </a:rPr>
              <a:t>e</a:t>
            </a:r>
            <a:r>
              <a:rPr sz="2400" i="1" u="heavy" spc="-70" dirty="0" smtClean="0">
                <a:latin typeface="Calibri"/>
                <a:cs typeface="Calibri"/>
              </a:rPr>
              <a:t>c</a:t>
            </a:r>
            <a:r>
              <a:rPr sz="2400" i="1" u="heavy" spc="-25" dirty="0" smtClean="0">
                <a:latin typeface="Calibri"/>
                <a:cs typeface="Calibri"/>
              </a:rPr>
              <a:t>o</a:t>
            </a:r>
            <a:r>
              <a:rPr sz="2400" i="1" u="heavy" spc="-30" dirty="0" smtClean="0">
                <a:latin typeface="Calibri"/>
                <a:cs typeface="Calibri"/>
              </a:rPr>
              <a:t>nd</a:t>
            </a:r>
            <a:r>
              <a:rPr sz="2400" i="1" u="heavy" spc="-15" dirty="0" smtClean="0">
                <a:latin typeface="Calibri"/>
                <a:cs typeface="Calibri"/>
              </a:rPr>
              <a:t>a</a:t>
            </a:r>
            <a:r>
              <a:rPr sz="2400" i="1" u="heavy" spc="0" dirty="0" smtClean="0">
                <a:latin typeface="Calibri"/>
                <a:cs typeface="Calibri"/>
              </a:rPr>
              <a:t> </a:t>
            </a:r>
            <a:r>
              <a:rPr sz="2400" i="1" u="heavy" spc="-25" dirty="0" smtClean="0">
                <a:latin typeface="Calibri"/>
                <a:cs typeface="Calibri"/>
              </a:rPr>
              <a:t>s</a:t>
            </a:r>
            <a:r>
              <a:rPr sz="2400" i="1" u="heavy" spc="-35" dirty="0" smtClean="0">
                <a:latin typeface="Calibri"/>
                <a:cs typeface="Calibri"/>
              </a:rPr>
              <a:t>e</a:t>
            </a:r>
            <a:r>
              <a:rPr sz="2400" i="1" u="heavy" spc="-25" dirty="0" smtClean="0">
                <a:latin typeface="Calibri"/>
                <a:cs typeface="Calibri"/>
              </a:rPr>
              <a:t>ss</a:t>
            </a:r>
            <a:r>
              <a:rPr sz="2400" i="1" u="heavy" spc="-10" dirty="0" smtClean="0">
                <a:latin typeface="Calibri"/>
                <a:cs typeface="Calibri"/>
              </a:rPr>
              <a:t>i</a:t>
            </a:r>
            <a:r>
              <a:rPr sz="2400" i="1" u="heavy" spc="-25" dirty="0" smtClean="0">
                <a:latin typeface="Calibri"/>
                <a:cs typeface="Calibri"/>
              </a:rPr>
              <a:t>o</a:t>
            </a:r>
            <a:r>
              <a:rPr sz="2400" i="1" u="heavy" spc="-30" dirty="0" smtClean="0">
                <a:latin typeface="Calibri"/>
                <a:cs typeface="Calibri"/>
              </a:rPr>
              <a:t>n</a:t>
            </a:r>
            <a:r>
              <a:rPr sz="2400" i="1" u="heavy" spc="-15" dirty="0" smtClean="0">
                <a:latin typeface="Calibri"/>
                <a:cs typeface="Calibri"/>
              </a:rPr>
              <a:t>e</a:t>
            </a:r>
            <a:r>
              <a:rPr sz="2400" i="1" spc="-25" dirty="0" smtClean="0">
                <a:latin typeface="Calibri"/>
                <a:cs typeface="Calibri"/>
              </a:rPr>
              <a:t> </a:t>
            </a:r>
            <a:r>
              <a:rPr sz="2400" i="1" u="heavy" spc="-35" dirty="0" smtClean="0">
                <a:latin typeface="Calibri"/>
                <a:cs typeface="Calibri"/>
              </a:rPr>
              <a:t>ed</a:t>
            </a:r>
            <a:r>
              <a:rPr sz="2400" i="1" u="heavy" spc="-5" dirty="0" smtClean="0">
                <a:latin typeface="Calibri"/>
                <a:cs typeface="Calibri"/>
              </a:rPr>
              <a:t> </a:t>
            </a:r>
            <a:r>
              <a:rPr sz="2400" i="1" u="heavy" spc="-30" dirty="0" smtClean="0">
                <a:latin typeface="Calibri"/>
                <a:cs typeface="Calibri"/>
              </a:rPr>
              <a:t>a</a:t>
            </a:r>
            <a:r>
              <a:rPr sz="2400" i="1" u="heavy" spc="-70" dirty="0" smtClean="0">
                <a:latin typeface="Calibri"/>
                <a:cs typeface="Calibri"/>
              </a:rPr>
              <a:t>t</a:t>
            </a:r>
            <a:r>
              <a:rPr sz="2400" i="1" u="heavy" spc="-20" dirty="0" smtClean="0">
                <a:latin typeface="Calibri"/>
                <a:cs typeface="Calibri"/>
              </a:rPr>
              <a:t>t</a:t>
            </a:r>
            <a:r>
              <a:rPr sz="2400" i="1" u="heavy" spc="-10" dirty="0" smtClean="0">
                <a:latin typeface="Calibri"/>
                <a:cs typeface="Calibri"/>
              </a:rPr>
              <a:t>i</a:t>
            </a:r>
            <a:r>
              <a:rPr sz="2400" i="1" u="heavy" spc="-25" dirty="0" smtClean="0">
                <a:latin typeface="Calibri"/>
                <a:cs typeface="Calibri"/>
              </a:rPr>
              <a:t>v</a:t>
            </a:r>
            <a:r>
              <a:rPr sz="2400" i="1" u="heavy" spc="-30" dirty="0" smtClean="0">
                <a:latin typeface="Calibri"/>
                <a:cs typeface="Calibri"/>
              </a:rPr>
              <a:t>a</a:t>
            </a:r>
            <a:r>
              <a:rPr sz="2400" i="1" u="heavy" spc="-25" dirty="0" smtClean="0">
                <a:latin typeface="Calibri"/>
                <a:cs typeface="Calibri"/>
              </a:rPr>
              <a:t>z</a:t>
            </a:r>
            <a:r>
              <a:rPr sz="2400" i="1" u="heavy" spc="-10" dirty="0" smtClean="0">
                <a:latin typeface="Calibri"/>
                <a:cs typeface="Calibri"/>
              </a:rPr>
              <a:t>i</a:t>
            </a:r>
            <a:r>
              <a:rPr sz="2400" i="1" u="heavy" spc="-25" dirty="0" smtClean="0">
                <a:latin typeface="Calibri"/>
                <a:cs typeface="Calibri"/>
              </a:rPr>
              <a:t>o</a:t>
            </a:r>
            <a:r>
              <a:rPr sz="2400" i="1" u="heavy" spc="-30" dirty="0" smtClean="0">
                <a:latin typeface="Calibri"/>
                <a:cs typeface="Calibri"/>
              </a:rPr>
              <a:t>n</a:t>
            </a:r>
            <a:r>
              <a:rPr sz="2400" i="1" u="heavy" spc="-15" dirty="0" smtClean="0">
                <a:latin typeface="Calibri"/>
                <a:cs typeface="Calibri"/>
              </a:rPr>
              <a:t>e</a:t>
            </a:r>
            <a:r>
              <a:rPr sz="2400" i="1" u="heavy" spc="-20" dirty="0" smtClean="0">
                <a:latin typeface="Calibri"/>
                <a:cs typeface="Calibri"/>
              </a:rPr>
              <a:t> </a:t>
            </a:r>
            <a:r>
              <a:rPr sz="2400" i="1" u="heavy" spc="-30" dirty="0" smtClean="0">
                <a:latin typeface="Calibri"/>
                <a:cs typeface="Calibri"/>
              </a:rPr>
              <a:t>d</a:t>
            </a:r>
            <a:r>
              <a:rPr sz="2400" i="1" u="heavy" spc="-35" dirty="0" smtClean="0">
                <a:latin typeface="Calibri"/>
                <a:cs typeface="Calibri"/>
              </a:rPr>
              <a:t>e</a:t>
            </a:r>
            <a:r>
              <a:rPr sz="2400" i="1" u="heavy" spc="0" dirty="0" smtClean="0">
                <a:latin typeface="Calibri"/>
                <a:cs typeface="Calibri"/>
              </a:rPr>
              <a:t>i</a:t>
            </a:r>
            <a:r>
              <a:rPr sz="2400" i="1" u="heavy" spc="-20" dirty="0" smtClean="0">
                <a:latin typeface="Calibri"/>
                <a:cs typeface="Calibri"/>
              </a:rPr>
              <a:t> </a:t>
            </a:r>
            <a:r>
              <a:rPr sz="2400" i="1" u="heavy" spc="-30" dirty="0" smtClean="0">
                <a:latin typeface="Calibri"/>
                <a:cs typeface="Calibri"/>
              </a:rPr>
              <a:t>r</a:t>
            </a:r>
            <a:r>
              <a:rPr sz="2400" i="1" u="heavy" spc="-45" dirty="0" smtClean="0">
                <a:latin typeface="Calibri"/>
                <a:cs typeface="Calibri"/>
              </a:rPr>
              <a:t>e</a:t>
            </a:r>
            <a:r>
              <a:rPr sz="2400" i="1" u="heavy" spc="-20" dirty="0" smtClean="0">
                <a:latin typeface="Calibri"/>
                <a:cs typeface="Calibri"/>
              </a:rPr>
              <a:t>lat</a:t>
            </a:r>
            <a:r>
              <a:rPr sz="2400" i="1" u="heavy" spc="0" dirty="0" smtClean="0">
                <a:latin typeface="Calibri"/>
                <a:cs typeface="Calibri"/>
              </a:rPr>
              <a:t>i</a:t>
            </a:r>
            <a:r>
              <a:rPr sz="2400" i="1" u="heavy" spc="-20" dirty="0" smtClean="0">
                <a:latin typeface="Calibri"/>
                <a:cs typeface="Calibri"/>
              </a:rPr>
              <a:t>vi</a:t>
            </a:r>
            <a:r>
              <a:rPr sz="2400" i="1" spc="-20" dirty="0" smtClean="0">
                <a:latin typeface="Calibri"/>
                <a:cs typeface="Calibri"/>
              </a:rPr>
              <a:t> </a:t>
            </a:r>
            <a:r>
              <a:rPr sz="2400" i="1" u="heavy" spc="-10" dirty="0" smtClean="0">
                <a:latin typeface="Calibri"/>
                <a:cs typeface="Calibri"/>
              </a:rPr>
              <a:t>i</a:t>
            </a:r>
            <a:r>
              <a:rPr sz="2400" i="1" u="heavy" spc="-80" dirty="0" smtClean="0">
                <a:latin typeface="Calibri"/>
                <a:cs typeface="Calibri"/>
              </a:rPr>
              <a:t>n</a:t>
            </a:r>
            <a:r>
              <a:rPr sz="2400" i="1" u="heavy" spc="-55" dirty="0" smtClean="0">
                <a:latin typeface="Calibri"/>
                <a:cs typeface="Calibri"/>
              </a:rPr>
              <a:t>t</a:t>
            </a:r>
            <a:r>
              <a:rPr sz="2400" i="1" u="heavy" spc="-35" dirty="0" smtClean="0">
                <a:latin typeface="Calibri"/>
                <a:cs typeface="Calibri"/>
              </a:rPr>
              <a:t>e</a:t>
            </a:r>
            <a:r>
              <a:rPr sz="2400" i="1" u="heavy" spc="5" dirty="0" smtClean="0">
                <a:latin typeface="Calibri"/>
                <a:cs typeface="Calibri"/>
              </a:rPr>
              <a:t>r</a:t>
            </a:r>
            <a:r>
              <a:rPr sz="2400" i="1" u="heavy" spc="-30" dirty="0" smtClean="0">
                <a:latin typeface="Calibri"/>
                <a:cs typeface="Calibri"/>
              </a:rPr>
              <a:t>v</a:t>
            </a:r>
            <a:r>
              <a:rPr sz="2400" i="1" u="heavy" spc="-35" dirty="0" smtClean="0">
                <a:latin typeface="Calibri"/>
                <a:cs typeface="Calibri"/>
              </a:rPr>
              <a:t>e</a:t>
            </a:r>
            <a:r>
              <a:rPr sz="2400" i="1" u="heavy" spc="-80" dirty="0" smtClean="0">
                <a:latin typeface="Calibri"/>
                <a:cs typeface="Calibri"/>
              </a:rPr>
              <a:t>n</a:t>
            </a:r>
            <a:r>
              <a:rPr sz="2400" i="1" u="heavy" spc="-10" dirty="0" smtClean="0">
                <a:latin typeface="Calibri"/>
                <a:cs typeface="Calibri"/>
              </a:rPr>
              <a:t>ti</a:t>
            </a:r>
            <a:r>
              <a:rPr sz="2400" i="1" u="heavy" spc="0" dirty="0" smtClean="0">
                <a:latin typeface="Calibri"/>
                <a:cs typeface="Calibri"/>
              </a:rPr>
              <a:t> </a:t>
            </a:r>
            <a:r>
              <a:rPr sz="2400" i="1" u="heavy" spc="-30" dirty="0" smtClean="0">
                <a:latin typeface="Calibri"/>
                <a:cs typeface="Calibri"/>
              </a:rPr>
              <a:t>d</a:t>
            </a:r>
            <a:r>
              <a:rPr sz="2400" i="1" u="heavy" spc="0" dirty="0" smtClean="0">
                <a:latin typeface="Calibri"/>
                <a:cs typeface="Calibri"/>
              </a:rPr>
              <a:t>i</a:t>
            </a:r>
            <a:r>
              <a:rPr sz="2400" i="1" u="heavy" spc="-20" dirty="0" smtClean="0">
                <a:latin typeface="Calibri"/>
                <a:cs typeface="Calibri"/>
              </a:rPr>
              <a:t> </a:t>
            </a:r>
            <a:r>
              <a:rPr sz="2400" i="1" u="heavy" spc="-30" dirty="0" smtClean="0">
                <a:latin typeface="Calibri"/>
                <a:cs typeface="Calibri"/>
              </a:rPr>
              <a:t>so</a:t>
            </a:r>
            <a:r>
              <a:rPr sz="2400" i="1" u="heavy" spc="-75" dirty="0" smtClean="0">
                <a:latin typeface="Calibri"/>
                <a:cs typeface="Calibri"/>
              </a:rPr>
              <a:t>s</a:t>
            </a:r>
            <a:r>
              <a:rPr sz="2400" i="1" u="heavy" spc="-55" dirty="0" smtClean="0">
                <a:latin typeface="Calibri"/>
                <a:cs typeface="Calibri"/>
              </a:rPr>
              <a:t>t</a:t>
            </a:r>
            <a:r>
              <a:rPr sz="2400" i="1" u="heavy" spc="-35" dirty="0" smtClean="0">
                <a:latin typeface="Calibri"/>
                <a:cs typeface="Calibri"/>
              </a:rPr>
              <a:t>e</a:t>
            </a:r>
            <a:r>
              <a:rPr sz="2400" i="1" u="heavy" spc="-30" dirty="0" smtClean="0">
                <a:latin typeface="Calibri"/>
                <a:cs typeface="Calibri"/>
              </a:rPr>
              <a:t>gn</a:t>
            </a:r>
            <a:r>
              <a:rPr sz="2400" i="1" u="heavy" spc="-15" dirty="0" smtClean="0">
                <a:latin typeface="Calibri"/>
                <a:cs typeface="Calibri"/>
              </a:rPr>
              <a:t>o</a:t>
            </a:r>
            <a:r>
              <a:rPr sz="2400" i="1" u="heavy" spc="-10" dirty="0" smtClean="0">
                <a:latin typeface="Calibri"/>
                <a:cs typeface="Calibri"/>
              </a:rPr>
              <a:t> </a:t>
            </a:r>
            <a:r>
              <a:rPr sz="2400" i="1" u="heavy" spc="-15" dirty="0" smtClean="0">
                <a:latin typeface="Calibri"/>
                <a:cs typeface="Calibri"/>
              </a:rPr>
              <a:t>e</a:t>
            </a:r>
            <a:r>
              <a:rPr sz="2400" i="1" u="heavy" spc="-40" dirty="0" smtClean="0">
                <a:latin typeface="Calibri"/>
                <a:cs typeface="Calibri"/>
              </a:rPr>
              <a:t> </a:t>
            </a:r>
            <a:r>
              <a:rPr sz="2400" i="1" u="heavy" spc="-15" dirty="0" smtClean="0">
                <a:latin typeface="Calibri"/>
                <a:cs typeface="Calibri"/>
              </a:rPr>
              <a:t>d</a:t>
            </a:r>
            <a:r>
              <a:rPr sz="2400" i="1" u="heavy" spc="0" dirty="0" smtClean="0">
                <a:latin typeface="Calibri"/>
                <a:cs typeface="Calibri"/>
              </a:rPr>
              <a:t>i</a:t>
            </a:r>
            <a:r>
              <a:rPr sz="2400" i="1" spc="-10" dirty="0" smtClean="0">
                <a:latin typeface="Calibri"/>
                <a:cs typeface="Calibri"/>
              </a:rPr>
              <a:t> </a:t>
            </a:r>
            <a:r>
              <a:rPr sz="2400" i="1" u="heavy" spc="-30" dirty="0" smtClean="0">
                <a:latin typeface="Calibri"/>
                <a:cs typeface="Calibri"/>
              </a:rPr>
              <a:t>r</a:t>
            </a:r>
            <a:r>
              <a:rPr sz="2400" i="1" u="heavy" spc="-45" dirty="0" smtClean="0">
                <a:latin typeface="Calibri"/>
                <a:cs typeface="Calibri"/>
              </a:rPr>
              <a:t>e</a:t>
            </a:r>
            <a:r>
              <a:rPr sz="2400" i="1" u="heavy" spc="-15" dirty="0" smtClean="0">
                <a:latin typeface="Calibri"/>
                <a:cs typeface="Calibri"/>
              </a:rPr>
              <a:t>c</a:t>
            </a:r>
            <a:r>
              <a:rPr sz="2400" i="1" u="heavy" spc="-40" dirty="0" smtClean="0">
                <a:latin typeface="Calibri"/>
                <a:cs typeface="Calibri"/>
              </a:rPr>
              <a:t>u</a:t>
            </a:r>
            <a:r>
              <a:rPr sz="2400" i="1" u="heavy" spc="-30" dirty="0" smtClean="0">
                <a:latin typeface="Calibri"/>
                <a:cs typeface="Calibri"/>
              </a:rPr>
              <a:t>p</a:t>
            </a:r>
            <a:r>
              <a:rPr sz="2400" i="1" u="heavy" spc="-35" dirty="0" smtClean="0">
                <a:latin typeface="Calibri"/>
                <a:cs typeface="Calibri"/>
              </a:rPr>
              <a:t>e</a:t>
            </a:r>
            <a:r>
              <a:rPr sz="2400" i="1" u="heavy" spc="-40" dirty="0" smtClean="0">
                <a:latin typeface="Calibri"/>
                <a:cs typeface="Calibri"/>
              </a:rPr>
              <a:t>r</a:t>
            </a:r>
            <a:r>
              <a:rPr sz="2400" i="1" u="heavy" spc="-30" dirty="0" smtClean="0">
                <a:latin typeface="Calibri"/>
                <a:cs typeface="Calibri"/>
              </a:rPr>
              <a:t>o</a:t>
            </a:r>
            <a:r>
              <a:rPr sz="2400" i="1" u="heavy" spc="-15" dirty="0" smtClean="0">
                <a:latin typeface="Calibri"/>
                <a:cs typeface="Calibri"/>
              </a:rPr>
              <a:t>»</a:t>
            </a:r>
            <a:r>
              <a:rPr sz="2400" spc="-10" dirty="0" smtClean="0">
                <a:latin typeface="Calibri"/>
                <a:cs typeface="Calibri"/>
              </a:rPr>
              <a:t>,</a:t>
            </a:r>
            <a:r>
              <a:rPr sz="2400" spc="35" dirty="0" smtClean="0">
                <a:latin typeface="Calibri"/>
                <a:cs typeface="Calibri"/>
              </a:rPr>
              <a:t> </a:t>
            </a:r>
            <a:r>
              <a:rPr sz="2400" spc="-10" dirty="0" smtClean="0">
                <a:latin typeface="Calibri"/>
                <a:cs typeface="Calibri"/>
              </a:rPr>
              <a:t>i</a:t>
            </a:r>
            <a:r>
              <a:rPr sz="2400" spc="-65" dirty="0" smtClean="0">
                <a:latin typeface="Calibri"/>
                <a:cs typeface="Calibri"/>
              </a:rPr>
              <a:t>n</a:t>
            </a:r>
            <a:r>
              <a:rPr sz="2400" spc="-20" dirty="0" smtClean="0">
                <a:latin typeface="Calibri"/>
                <a:cs typeface="Calibri"/>
              </a:rPr>
              <a:t>t</a:t>
            </a:r>
            <a:r>
              <a:rPr sz="2400" spc="-80" dirty="0" smtClean="0">
                <a:latin typeface="Calibri"/>
                <a:cs typeface="Calibri"/>
              </a:rPr>
              <a:t>r</a:t>
            </a:r>
            <a:r>
              <a:rPr sz="2400" spc="-10" dirty="0" smtClean="0">
                <a:latin typeface="Calibri"/>
                <a:cs typeface="Calibri"/>
              </a:rPr>
              <a:t>o</a:t>
            </a:r>
            <a:r>
              <a:rPr sz="2400" spc="-20" dirty="0" smtClean="0">
                <a:latin typeface="Calibri"/>
                <a:cs typeface="Calibri"/>
              </a:rPr>
              <a:t>du</a:t>
            </a:r>
            <a:r>
              <a:rPr sz="2400" spc="-30" dirty="0" smtClean="0">
                <a:latin typeface="Calibri"/>
                <a:cs typeface="Calibri"/>
              </a:rPr>
              <a:t>s</a:t>
            </a:r>
            <a:r>
              <a:rPr sz="2400" spc="-40" dirty="0" smtClean="0">
                <a:latin typeface="Calibri"/>
                <a:cs typeface="Calibri"/>
              </a:rPr>
              <a:t>s</a:t>
            </a:r>
            <a:r>
              <a:rPr sz="2400" spc="-15" dirty="0" smtClean="0">
                <a:latin typeface="Calibri"/>
                <a:cs typeface="Calibri"/>
              </a:rPr>
              <a:t>e</a:t>
            </a:r>
            <a:r>
              <a:rPr sz="2400" spc="-10" dirty="0" smtClean="0">
                <a:latin typeface="Calibri"/>
                <a:cs typeface="Calibri"/>
              </a:rPr>
              <a:t> </a:t>
            </a:r>
            <a:r>
              <a:rPr sz="2400" spc="-35" dirty="0" smtClean="0">
                <a:latin typeface="Calibri"/>
                <a:cs typeface="Calibri"/>
              </a:rPr>
              <a:t>du</a:t>
            </a:r>
            <a:r>
              <a:rPr sz="2400" spc="-15" dirty="0" smtClean="0">
                <a:latin typeface="Calibri"/>
                <a:cs typeface="Calibri"/>
              </a:rPr>
              <a:t>e</a:t>
            </a:r>
            <a:r>
              <a:rPr sz="2400" spc="-25" dirty="0" smtClean="0">
                <a:latin typeface="Calibri"/>
                <a:cs typeface="Calibri"/>
              </a:rPr>
              <a:t> </a:t>
            </a:r>
            <a:r>
              <a:rPr sz="2400" spc="-10" dirty="0" smtClean="0">
                <a:latin typeface="Calibri"/>
                <a:cs typeface="Calibri"/>
              </a:rPr>
              <a:t>i</a:t>
            </a:r>
            <a:r>
              <a:rPr sz="2400" spc="-75" dirty="0" smtClean="0">
                <a:latin typeface="Calibri"/>
                <a:cs typeface="Calibri"/>
              </a:rPr>
              <a:t>s</a:t>
            </a:r>
            <a:r>
              <a:rPr sz="2400" spc="-10" dirty="0" smtClean="0">
                <a:latin typeface="Calibri"/>
                <a:cs typeface="Calibri"/>
              </a:rPr>
              <a:t>tit</a:t>
            </a:r>
            <a:r>
              <a:rPr sz="2400" spc="-20" dirty="0" smtClean="0">
                <a:latin typeface="Calibri"/>
                <a:cs typeface="Calibri"/>
              </a:rPr>
              <a:t>ut</a:t>
            </a:r>
            <a:r>
              <a:rPr sz="2400" spc="0" dirty="0" smtClean="0">
                <a:latin typeface="Calibri"/>
                <a:cs typeface="Calibri"/>
              </a:rPr>
              <a:t>i </a:t>
            </a:r>
            <a:r>
              <a:rPr sz="2400" spc="-125" dirty="0" smtClean="0">
                <a:latin typeface="Calibri"/>
                <a:cs typeface="Calibri"/>
              </a:rPr>
              <a:t>f</a:t>
            </a:r>
            <a:r>
              <a:rPr sz="2400" spc="-15" dirty="0" smtClean="0">
                <a:latin typeface="Calibri"/>
                <a:cs typeface="Calibri"/>
              </a:rPr>
              <a:t>o</a:t>
            </a:r>
            <a:r>
              <a:rPr sz="2400" spc="-40" dirty="0" smtClean="0">
                <a:latin typeface="Calibri"/>
                <a:cs typeface="Calibri"/>
              </a:rPr>
              <a:t>n</a:t>
            </a:r>
            <a:r>
              <a:rPr sz="2400" spc="-35" dirty="0" smtClean="0">
                <a:latin typeface="Calibri"/>
                <a:cs typeface="Calibri"/>
              </a:rPr>
              <a:t>d</a:t>
            </a:r>
            <a:r>
              <a:rPr sz="2400" spc="-25" dirty="0" smtClean="0">
                <a:latin typeface="Calibri"/>
                <a:cs typeface="Calibri"/>
              </a:rPr>
              <a:t>a</a:t>
            </a:r>
            <a:r>
              <a:rPr sz="2400" spc="-35" dirty="0" smtClean="0">
                <a:latin typeface="Calibri"/>
                <a:cs typeface="Calibri"/>
              </a:rPr>
              <a:t>m</a:t>
            </a:r>
            <a:r>
              <a:rPr sz="2400" spc="-20" dirty="0" smtClean="0">
                <a:latin typeface="Calibri"/>
                <a:cs typeface="Calibri"/>
              </a:rPr>
              <a:t>e</a:t>
            </a:r>
            <a:r>
              <a:rPr sz="2400" spc="-80" dirty="0" smtClean="0">
                <a:latin typeface="Calibri"/>
                <a:cs typeface="Calibri"/>
              </a:rPr>
              <a:t>n</a:t>
            </a:r>
            <a:r>
              <a:rPr sz="2400" spc="-90" dirty="0" smtClean="0">
                <a:latin typeface="Calibri"/>
                <a:cs typeface="Calibri"/>
              </a:rPr>
              <a:t>t</a:t>
            </a:r>
            <a:r>
              <a:rPr sz="2400" spc="-20" dirty="0" smtClean="0">
                <a:latin typeface="Calibri"/>
                <a:cs typeface="Calibri"/>
              </a:rPr>
              <a:t>al</a:t>
            </a:r>
            <a:r>
              <a:rPr sz="2400" spc="0" dirty="0" smtClean="0">
                <a:latin typeface="Calibri"/>
                <a:cs typeface="Calibri"/>
              </a:rPr>
              <a:t>i</a:t>
            </a:r>
            <a:r>
              <a:rPr sz="2400" spc="-10" dirty="0" smtClean="0">
                <a:latin typeface="Calibri"/>
                <a:cs typeface="Calibri"/>
              </a:rPr>
              <a:t>: </a:t>
            </a:r>
            <a:r>
              <a:rPr sz="2400" spc="-30" dirty="0" smtClean="0">
                <a:latin typeface="Calibri"/>
                <a:cs typeface="Calibri"/>
              </a:rPr>
              <a:t>g</a:t>
            </a:r>
            <a:r>
              <a:rPr sz="2400" spc="-10" dirty="0" smtClean="0">
                <a:latin typeface="Calibri"/>
                <a:cs typeface="Calibri"/>
              </a:rPr>
              <a:t>l</a:t>
            </a:r>
            <a:r>
              <a:rPr sz="2400" spc="0" dirty="0" smtClean="0">
                <a:latin typeface="Calibri"/>
                <a:cs typeface="Calibri"/>
              </a:rPr>
              <a:t>i</a:t>
            </a:r>
            <a:r>
              <a:rPr sz="2400" spc="-25" dirty="0" smtClean="0">
                <a:latin typeface="Calibri"/>
                <a:cs typeface="Calibri"/>
              </a:rPr>
              <a:t> </a:t>
            </a:r>
            <a:r>
              <a:rPr sz="2400" spc="-30" dirty="0" smtClean="0">
                <a:latin typeface="Calibri"/>
                <a:cs typeface="Calibri"/>
              </a:rPr>
              <a:t>I</a:t>
            </a:r>
            <a:r>
              <a:rPr sz="2400" spc="-35" dirty="0" smtClean="0">
                <a:latin typeface="Calibri"/>
                <a:cs typeface="Calibri"/>
              </a:rPr>
              <a:t>D</a:t>
            </a:r>
            <a:r>
              <a:rPr sz="2400" spc="-10" dirty="0" smtClean="0">
                <a:latin typeface="Calibri"/>
                <a:cs typeface="Calibri"/>
              </a:rPr>
              <a:t>EI</a:t>
            </a:r>
            <a:r>
              <a:rPr sz="2400" spc="-5" dirty="0" smtClean="0">
                <a:latin typeface="Calibri"/>
                <a:cs typeface="Calibri"/>
              </a:rPr>
              <a:t> </a:t>
            </a:r>
            <a:r>
              <a:rPr sz="2400" spc="-10" dirty="0" smtClean="0">
                <a:latin typeface="Calibri"/>
                <a:cs typeface="Calibri"/>
              </a:rPr>
              <a:t>-</a:t>
            </a:r>
            <a:r>
              <a:rPr sz="2400" spc="-25" dirty="0" smtClean="0">
                <a:latin typeface="Calibri"/>
                <a:cs typeface="Calibri"/>
              </a:rPr>
              <a:t> </a:t>
            </a:r>
            <a:r>
              <a:rPr sz="2400" spc="-10" dirty="0" smtClean="0">
                <a:latin typeface="Calibri"/>
                <a:cs typeface="Calibri"/>
              </a:rPr>
              <a:t>i</a:t>
            </a:r>
            <a:r>
              <a:rPr sz="2400" spc="-70" dirty="0" smtClean="0">
                <a:latin typeface="Calibri"/>
                <a:cs typeface="Calibri"/>
              </a:rPr>
              <a:t>n</a:t>
            </a:r>
            <a:r>
              <a:rPr sz="2400" spc="-55" dirty="0" smtClean="0">
                <a:latin typeface="Calibri"/>
                <a:cs typeface="Calibri"/>
              </a:rPr>
              <a:t>t</a:t>
            </a:r>
            <a:r>
              <a:rPr sz="2400" spc="-25" dirty="0" smtClean="0">
                <a:latin typeface="Calibri"/>
                <a:cs typeface="Calibri"/>
              </a:rPr>
              <a:t>e</a:t>
            </a:r>
            <a:r>
              <a:rPr sz="2400" spc="40" dirty="0" smtClean="0">
                <a:latin typeface="Calibri"/>
                <a:cs typeface="Calibri"/>
              </a:rPr>
              <a:t>r</a:t>
            </a:r>
            <a:r>
              <a:rPr sz="2400" spc="-75" dirty="0" smtClean="0">
                <a:latin typeface="Calibri"/>
                <a:cs typeface="Calibri"/>
              </a:rPr>
              <a:t>v</a:t>
            </a:r>
            <a:r>
              <a:rPr sz="2400" spc="-25" dirty="0" smtClean="0">
                <a:latin typeface="Calibri"/>
                <a:cs typeface="Calibri"/>
              </a:rPr>
              <a:t>e</a:t>
            </a:r>
            <a:r>
              <a:rPr sz="2400" spc="-80" dirty="0" smtClean="0">
                <a:latin typeface="Calibri"/>
                <a:cs typeface="Calibri"/>
              </a:rPr>
              <a:t>n</a:t>
            </a:r>
            <a:r>
              <a:rPr sz="2400" spc="-10" dirty="0" smtClean="0">
                <a:latin typeface="Calibri"/>
                <a:cs typeface="Calibri"/>
              </a:rPr>
              <a:t>ti</a:t>
            </a:r>
            <a:r>
              <a:rPr sz="2400" spc="-35" dirty="0" smtClean="0">
                <a:latin typeface="Calibri"/>
                <a:cs typeface="Calibri"/>
              </a:rPr>
              <a:t> </a:t>
            </a:r>
            <a:r>
              <a:rPr sz="2400" spc="-10" dirty="0" smtClean="0">
                <a:latin typeface="Calibri"/>
                <a:cs typeface="Calibri"/>
              </a:rPr>
              <a:t>di</a:t>
            </a:r>
            <a:r>
              <a:rPr sz="2400" spc="-20" dirty="0" smtClean="0">
                <a:latin typeface="Calibri"/>
                <a:cs typeface="Calibri"/>
              </a:rPr>
              <a:t>d</a:t>
            </a:r>
            <a:r>
              <a:rPr sz="2400" spc="-60" dirty="0" smtClean="0">
                <a:latin typeface="Calibri"/>
                <a:cs typeface="Calibri"/>
              </a:rPr>
              <a:t>a</a:t>
            </a:r>
            <a:r>
              <a:rPr sz="2400" spc="-90" dirty="0" smtClean="0">
                <a:latin typeface="Calibri"/>
                <a:cs typeface="Calibri"/>
              </a:rPr>
              <a:t>t</a:t>
            </a:r>
            <a:r>
              <a:rPr sz="2400" spc="-10" dirty="0" smtClean="0">
                <a:latin typeface="Calibri"/>
                <a:cs typeface="Calibri"/>
              </a:rPr>
              <a:t>tici</a:t>
            </a:r>
            <a:r>
              <a:rPr sz="2400" spc="10" dirty="0" smtClean="0">
                <a:latin typeface="Calibri"/>
                <a:cs typeface="Calibri"/>
              </a:rPr>
              <a:t> </a:t>
            </a:r>
            <a:r>
              <a:rPr sz="2400" spc="-25" dirty="0" smtClean="0">
                <a:latin typeface="Calibri"/>
                <a:cs typeface="Calibri"/>
              </a:rPr>
              <a:t>e</a:t>
            </a:r>
            <a:r>
              <a:rPr sz="2400" spc="-30" dirty="0" smtClean="0">
                <a:latin typeface="Calibri"/>
                <a:cs typeface="Calibri"/>
              </a:rPr>
              <a:t>d</a:t>
            </a:r>
            <a:r>
              <a:rPr sz="2400" spc="-35" dirty="0" smtClean="0">
                <a:latin typeface="Calibri"/>
                <a:cs typeface="Calibri"/>
              </a:rPr>
              <a:t>u</a:t>
            </a:r>
            <a:r>
              <a:rPr sz="2400" spc="-90" dirty="0" smtClean="0">
                <a:latin typeface="Calibri"/>
                <a:cs typeface="Calibri"/>
              </a:rPr>
              <a:t>c</a:t>
            </a:r>
            <a:r>
              <a:rPr sz="2400" spc="-75" dirty="0" smtClean="0">
                <a:latin typeface="Calibri"/>
                <a:cs typeface="Calibri"/>
              </a:rPr>
              <a:t>a</a:t>
            </a:r>
            <a:r>
              <a:rPr sz="2400" spc="-20" dirty="0" smtClean="0">
                <a:latin typeface="Calibri"/>
                <a:cs typeface="Calibri"/>
              </a:rPr>
              <a:t>t</a:t>
            </a:r>
            <a:r>
              <a:rPr sz="2400" spc="-10" dirty="0" smtClean="0">
                <a:latin typeface="Calibri"/>
                <a:cs typeface="Calibri"/>
              </a:rPr>
              <a:t>i</a:t>
            </a:r>
            <a:r>
              <a:rPr sz="2400" spc="-30" dirty="0" smtClean="0">
                <a:latin typeface="Calibri"/>
                <a:cs typeface="Calibri"/>
              </a:rPr>
              <a:t>v</a:t>
            </a:r>
            <a:r>
              <a:rPr sz="2400" spc="0" dirty="0" smtClean="0">
                <a:latin typeface="Calibri"/>
                <a:cs typeface="Calibri"/>
              </a:rPr>
              <a:t>i i</a:t>
            </a:r>
            <a:r>
              <a:rPr sz="2400" spc="-70" dirty="0" smtClean="0">
                <a:latin typeface="Calibri"/>
                <a:cs typeface="Calibri"/>
              </a:rPr>
              <a:t>n</a:t>
            </a:r>
            <a:r>
              <a:rPr sz="2400" spc="-55" dirty="0" smtClean="0">
                <a:latin typeface="Calibri"/>
                <a:cs typeface="Calibri"/>
              </a:rPr>
              <a:t>t</a:t>
            </a:r>
            <a:r>
              <a:rPr sz="2400" spc="-25" dirty="0" smtClean="0">
                <a:latin typeface="Calibri"/>
                <a:cs typeface="Calibri"/>
              </a:rPr>
              <a:t>eg</a:t>
            </a:r>
            <a:r>
              <a:rPr sz="2400" spc="-105" dirty="0" smtClean="0">
                <a:latin typeface="Calibri"/>
                <a:cs typeface="Calibri"/>
              </a:rPr>
              <a:t>r</a:t>
            </a:r>
            <a:r>
              <a:rPr sz="2400" spc="-75" dirty="0" smtClean="0">
                <a:latin typeface="Calibri"/>
                <a:cs typeface="Calibri"/>
              </a:rPr>
              <a:t>a</a:t>
            </a:r>
            <a:r>
              <a:rPr sz="2400" spc="-20" dirty="0" smtClean="0">
                <a:latin typeface="Calibri"/>
                <a:cs typeface="Calibri"/>
              </a:rPr>
              <a:t>t</a:t>
            </a:r>
            <a:r>
              <a:rPr sz="2400" spc="-10" dirty="0" smtClean="0">
                <a:latin typeface="Calibri"/>
                <a:cs typeface="Calibri"/>
              </a:rPr>
              <a:t>i</a:t>
            </a:r>
            <a:r>
              <a:rPr sz="2400" spc="-30" dirty="0" smtClean="0">
                <a:latin typeface="Calibri"/>
                <a:cs typeface="Calibri"/>
              </a:rPr>
              <a:t>v</a:t>
            </a:r>
            <a:r>
              <a:rPr sz="2400" spc="-10" dirty="0" smtClean="0">
                <a:latin typeface="Calibri"/>
                <a:cs typeface="Calibri"/>
              </a:rPr>
              <a:t>i,</a:t>
            </a:r>
            <a:r>
              <a:rPr sz="2400" spc="-50" dirty="0" smtClean="0">
                <a:latin typeface="Calibri"/>
                <a:cs typeface="Calibri"/>
              </a:rPr>
              <a:t> </a:t>
            </a:r>
            <a:r>
              <a:rPr sz="2400" spc="-15" dirty="0" smtClean="0">
                <a:latin typeface="Calibri"/>
                <a:cs typeface="Calibri"/>
              </a:rPr>
              <a:t>e</a:t>
            </a:r>
            <a:r>
              <a:rPr sz="2400" spc="-30" dirty="0" smtClean="0">
                <a:latin typeface="Calibri"/>
                <a:cs typeface="Calibri"/>
              </a:rPr>
              <a:t> </a:t>
            </a:r>
            <a:r>
              <a:rPr sz="2400" spc="-10" dirty="0" smtClean="0">
                <a:latin typeface="Calibri"/>
                <a:cs typeface="Calibri"/>
              </a:rPr>
              <a:t>i</a:t>
            </a:r>
            <a:r>
              <a:rPr sz="2400" spc="0" dirty="0" smtClean="0">
                <a:latin typeface="Calibri"/>
                <a:cs typeface="Calibri"/>
              </a:rPr>
              <a:t>l</a:t>
            </a:r>
            <a:r>
              <a:rPr sz="2400" spc="-35" dirty="0" smtClean="0">
                <a:latin typeface="Calibri"/>
                <a:cs typeface="Calibri"/>
              </a:rPr>
              <a:t> d</a:t>
            </a:r>
            <a:r>
              <a:rPr sz="2400" spc="-15" dirty="0" smtClean="0">
                <a:latin typeface="Calibri"/>
                <a:cs typeface="Calibri"/>
              </a:rPr>
              <a:t>e</a:t>
            </a:r>
            <a:r>
              <a:rPr sz="2400" spc="-40" dirty="0" smtClean="0">
                <a:latin typeface="Calibri"/>
                <a:cs typeface="Calibri"/>
              </a:rPr>
              <a:t>b</a:t>
            </a:r>
            <a:r>
              <a:rPr sz="2400" spc="-10" dirty="0" smtClean="0">
                <a:latin typeface="Calibri"/>
                <a:cs typeface="Calibri"/>
              </a:rPr>
              <a:t>i</a:t>
            </a:r>
            <a:r>
              <a:rPr sz="2400" spc="-55" dirty="0" smtClean="0">
                <a:latin typeface="Calibri"/>
                <a:cs typeface="Calibri"/>
              </a:rPr>
              <a:t>t</a:t>
            </a:r>
            <a:r>
              <a:rPr sz="2400" spc="-15" dirty="0" smtClean="0">
                <a:latin typeface="Calibri"/>
                <a:cs typeface="Calibri"/>
              </a:rPr>
              <a:t>o</a:t>
            </a:r>
            <a:r>
              <a:rPr sz="2400" spc="-10" dirty="0" smtClean="0">
                <a:latin typeface="Calibri"/>
                <a:cs typeface="Calibri"/>
              </a:rPr>
              <a:t> </a:t>
            </a:r>
            <a:r>
              <a:rPr sz="2400" spc="-125" dirty="0" smtClean="0">
                <a:latin typeface="Calibri"/>
                <a:cs typeface="Calibri"/>
              </a:rPr>
              <a:t>f</a:t>
            </a:r>
            <a:r>
              <a:rPr sz="2400" spc="-25" dirty="0" smtClean="0">
                <a:latin typeface="Calibri"/>
                <a:cs typeface="Calibri"/>
              </a:rPr>
              <a:t>o</a:t>
            </a:r>
            <a:r>
              <a:rPr sz="2400" spc="-5" dirty="0" smtClean="0">
                <a:latin typeface="Calibri"/>
                <a:cs typeface="Calibri"/>
              </a:rPr>
              <a:t>r</a:t>
            </a:r>
            <a:r>
              <a:rPr sz="2400" spc="-45" dirty="0" smtClean="0">
                <a:latin typeface="Calibri"/>
                <a:cs typeface="Calibri"/>
              </a:rPr>
              <a:t>m</a:t>
            </a:r>
            <a:r>
              <a:rPr sz="2400" spc="-75" dirty="0" smtClean="0">
                <a:latin typeface="Calibri"/>
                <a:cs typeface="Calibri"/>
              </a:rPr>
              <a:t>a</a:t>
            </a:r>
            <a:r>
              <a:rPr sz="2400" spc="-20" dirty="0" smtClean="0">
                <a:latin typeface="Calibri"/>
                <a:cs typeface="Calibri"/>
              </a:rPr>
              <a:t>ti</a:t>
            </a:r>
            <a:r>
              <a:rPr sz="2400" spc="-75" dirty="0" smtClean="0">
                <a:latin typeface="Calibri"/>
                <a:cs typeface="Calibri"/>
              </a:rPr>
              <a:t>v</a:t>
            </a:r>
            <a:r>
              <a:rPr sz="2400" spc="-15" dirty="0" smtClean="0">
                <a:latin typeface="Calibri"/>
                <a:cs typeface="Calibri"/>
              </a:rPr>
              <a:t>o</a:t>
            </a:r>
            <a:r>
              <a:rPr sz="2400" spc="-60" dirty="0" smtClean="0">
                <a:latin typeface="Calibri"/>
                <a:cs typeface="Calibri"/>
              </a:rPr>
              <a:t> </a:t>
            </a:r>
            <a:r>
              <a:rPr sz="2400" spc="-25" dirty="0" smtClean="0">
                <a:latin typeface="Calibri"/>
                <a:cs typeface="Calibri"/>
              </a:rPr>
              <a:t>(</a:t>
            </a:r>
            <a:r>
              <a:rPr sz="2400" spc="-90" dirty="0" smtClean="0">
                <a:latin typeface="Calibri"/>
                <a:cs typeface="Calibri"/>
              </a:rPr>
              <a:t>c</a:t>
            </a:r>
            <a:r>
              <a:rPr sz="2400" spc="-40" dirty="0" smtClean="0">
                <a:latin typeface="Calibri"/>
                <a:cs typeface="Calibri"/>
              </a:rPr>
              <a:t>o</a:t>
            </a:r>
            <a:r>
              <a:rPr sz="2400" spc="-50" dirty="0" smtClean="0">
                <a:latin typeface="Calibri"/>
                <a:cs typeface="Calibri"/>
              </a:rPr>
              <a:t>mm</a:t>
            </a:r>
            <a:r>
              <a:rPr sz="2400" spc="-15" dirty="0" smtClean="0">
                <a:latin typeface="Calibri"/>
                <a:cs typeface="Calibri"/>
              </a:rPr>
              <a:t>a</a:t>
            </a:r>
            <a:r>
              <a:rPr sz="2400" spc="45" dirty="0" smtClean="0">
                <a:latin typeface="Calibri"/>
                <a:cs typeface="Calibri"/>
              </a:rPr>
              <a:t> </a:t>
            </a:r>
            <a:r>
              <a:rPr sz="2400" spc="-35" dirty="0" smtClean="0">
                <a:latin typeface="Calibri"/>
                <a:cs typeface="Calibri"/>
              </a:rPr>
              <a:t>3</a:t>
            </a:r>
            <a:r>
              <a:rPr sz="2400" spc="-25" dirty="0" smtClean="0">
                <a:latin typeface="Calibri"/>
                <a:cs typeface="Calibri"/>
              </a:rPr>
              <a:t>)</a:t>
            </a:r>
            <a:r>
              <a:rPr sz="2400" spc="0" dirty="0" smtClean="0">
                <a:latin typeface="Calibri"/>
                <a:cs typeface="Calibri"/>
              </a:rPr>
              <a:t>.</a:t>
            </a:r>
            <a:endParaRPr sz="2400" dirty="0">
              <a:latin typeface="Calibri"/>
              <a:cs typeface="Calibri"/>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04800" y="457200"/>
            <a:ext cx="7839076" cy="914400"/>
          </a:xfrm>
          <a:prstGeom prst="rect">
            <a:avLst/>
          </a:prstGeom>
        </p:spPr>
        <p:txBody>
          <a:bodyPr vert="horz" wrap="square" lIns="0" tIns="471932" rIns="0" bIns="0" rtlCol="0">
            <a:noAutofit/>
          </a:bodyPr>
          <a:lstStyle/>
          <a:p>
            <a:pPr marL="981710">
              <a:lnSpc>
                <a:spcPct val="100000"/>
              </a:lnSpc>
            </a:pPr>
            <a:r>
              <a:rPr sz="3200" dirty="0" smtClean="0">
                <a:latin typeface="Calibri"/>
                <a:cs typeface="Calibri"/>
              </a:rPr>
              <a:t>BERL</a:t>
            </a:r>
            <a:r>
              <a:rPr sz="3200" spc="-15" dirty="0" smtClean="0">
                <a:latin typeface="Calibri"/>
                <a:cs typeface="Calibri"/>
              </a:rPr>
              <a:t>I</a:t>
            </a:r>
            <a:r>
              <a:rPr sz="3200" spc="-25" dirty="0" smtClean="0">
                <a:latin typeface="Calibri"/>
                <a:cs typeface="Calibri"/>
              </a:rPr>
              <a:t>N</a:t>
            </a:r>
            <a:r>
              <a:rPr sz="3200" spc="0" dirty="0" smtClean="0">
                <a:latin typeface="Calibri"/>
                <a:cs typeface="Calibri"/>
              </a:rPr>
              <a:t>GUER</a:t>
            </a:r>
            <a:r>
              <a:rPr sz="3200" spc="-45" dirty="0" smtClean="0">
                <a:latin typeface="Calibri"/>
                <a:cs typeface="Calibri"/>
              </a:rPr>
              <a:t> </a:t>
            </a:r>
            <a:r>
              <a:rPr sz="3200" spc="0" dirty="0" smtClean="0">
                <a:latin typeface="Calibri"/>
                <a:cs typeface="Calibri"/>
              </a:rPr>
              <a:t>E DE</a:t>
            </a:r>
            <a:r>
              <a:rPr sz="3200" spc="5" dirty="0" smtClean="0">
                <a:latin typeface="Calibri"/>
                <a:cs typeface="Calibri"/>
              </a:rPr>
              <a:t> </a:t>
            </a:r>
            <a:r>
              <a:rPr sz="3200" spc="0" dirty="0" smtClean="0">
                <a:latin typeface="Calibri"/>
                <a:cs typeface="Calibri"/>
              </a:rPr>
              <a:t>M</a:t>
            </a:r>
            <a:r>
              <a:rPr sz="3200" spc="-80" dirty="0" smtClean="0">
                <a:latin typeface="Calibri"/>
                <a:cs typeface="Calibri"/>
              </a:rPr>
              <a:t>A</a:t>
            </a:r>
            <a:r>
              <a:rPr sz="3200" spc="-10" dirty="0" smtClean="0">
                <a:latin typeface="Calibri"/>
                <a:cs typeface="Calibri"/>
              </a:rPr>
              <a:t>U</a:t>
            </a:r>
            <a:r>
              <a:rPr sz="3200" spc="-65" dirty="0" smtClean="0">
                <a:latin typeface="Calibri"/>
                <a:cs typeface="Calibri"/>
              </a:rPr>
              <a:t>R</a:t>
            </a:r>
            <a:r>
              <a:rPr sz="3200" spc="0" dirty="0" smtClean="0">
                <a:latin typeface="Calibri"/>
                <a:cs typeface="Calibri"/>
              </a:rPr>
              <a:t>O</a:t>
            </a:r>
            <a:endParaRPr sz="3200" dirty="0">
              <a:latin typeface="Calibri"/>
              <a:cs typeface="Calibri"/>
            </a:endParaRPr>
          </a:p>
        </p:txBody>
      </p:sp>
      <p:sp>
        <p:nvSpPr>
          <p:cNvPr id="3" name="object 3"/>
          <p:cNvSpPr txBox="1"/>
          <p:nvPr/>
        </p:nvSpPr>
        <p:spPr>
          <a:xfrm>
            <a:off x="457200" y="1981200"/>
            <a:ext cx="7991475" cy="3581400"/>
          </a:xfrm>
          <a:prstGeom prst="rect">
            <a:avLst/>
          </a:prstGeom>
        </p:spPr>
        <p:txBody>
          <a:bodyPr vert="horz" wrap="square" lIns="0" tIns="0" rIns="0" bIns="0" rtlCol="0">
            <a:noAutofit/>
          </a:bodyPr>
          <a:lstStyle/>
          <a:p>
            <a:pPr marL="355600" marR="340360" indent="-342900">
              <a:lnSpc>
                <a:spcPct val="78900"/>
              </a:lnSpc>
              <a:buFont typeface="Arial"/>
              <a:buChar char="•"/>
              <a:tabLst>
                <a:tab pos="354965" algn="l"/>
              </a:tabLst>
            </a:pPr>
            <a:r>
              <a:rPr sz="2400" dirty="0" smtClean="0">
                <a:latin typeface="Calibri"/>
                <a:cs typeface="Calibri"/>
              </a:rPr>
              <a:t>Il</a:t>
            </a:r>
            <a:r>
              <a:rPr sz="2400" spc="-30" dirty="0" smtClean="0">
                <a:latin typeface="Calibri"/>
                <a:cs typeface="Calibri"/>
              </a:rPr>
              <a:t> </a:t>
            </a:r>
            <a:r>
              <a:rPr sz="2400" spc="0" dirty="0" smtClean="0">
                <a:latin typeface="Calibri"/>
                <a:cs typeface="Calibri"/>
              </a:rPr>
              <a:t>mi</a:t>
            </a:r>
            <a:r>
              <a:rPr sz="2400" spc="-5" dirty="0" smtClean="0">
                <a:latin typeface="Calibri"/>
                <a:cs typeface="Calibri"/>
              </a:rPr>
              <a:t>n</a:t>
            </a:r>
            <a:r>
              <a:rPr sz="2400" spc="-20" dirty="0" smtClean="0">
                <a:latin typeface="Calibri"/>
                <a:cs typeface="Calibri"/>
              </a:rPr>
              <a:t>i</a:t>
            </a:r>
            <a:r>
              <a:rPr sz="2400" spc="-45" dirty="0" smtClean="0">
                <a:latin typeface="Calibri"/>
                <a:cs typeface="Calibri"/>
              </a:rPr>
              <a:t>s</a:t>
            </a:r>
            <a:r>
              <a:rPr sz="2400" spc="-25" dirty="0" smtClean="0">
                <a:latin typeface="Calibri"/>
                <a:cs typeface="Calibri"/>
              </a:rPr>
              <a:t>t</a:t>
            </a:r>
            <a:r>
              <a:rPr sz="2400" spc="-75" dirty="0" smtClean="0">
                <a:latin typeface="Calibri"/>
                <a:cs typeface="Calibri"/>
              </a:rPr>
              <a:t>r</a:t>
            </a:r>
            <a:r>
              <a:rPr sz="2400" spc="0" dirty="0" smtClean="0">
                <a:latin typeface="Calibri"/>
                <a:cs typeface="Calibri"/>
              </a:rPr>
              <a:t>o</a:t>
            </a:r>
            <a:r>
              <a:rPr sz="2400" spc="20" dirty="0" smtClean="0">
                <a:latin typeface="Calibri"/>
                <a:cs typeface="Calibri"/>
              </a:rPr>
              <a:t> </a:t>
            </a:r>
            <a:r>
              <a:rPr sz="2400" spc="-20" dirty="0" smtClean="0">
                <a:latin typeface="Calibri"/>
                <a:cs typeface="Calibri"/>
              </a:rPr>
              <a:t>B</a:t>
            </a:r>
            <a:r>
              <a:rPr sz="2400" spc="-10" dirty="0" smtClean="0">
                <a:latin typeface="Calibri"/>
                <a:cs typeface="Calibri"/>
              </a:rPr>
              <a:t>e</a:t>
            </a:r>
            <a:r>
              <a:rPr sz="2400" spc="-15" dirty="0" smtClean="0">
                <a:latin typeface="Calibri"/>
                <a:cs typeface="Calibri"/>
              </a:rPr>
              <a:t>r</a:t>
            </a:r>
            <a:r>
              <a:rPr sz="2400" spc="-20" dirty="0" smtClean="0">
                <a:latin typeface="Calibri"/>
                <a:cs typeface="Calibri"/>
              </a:rPr>
              <a:t>l</a:t>
            </a:r>
            <a:r>
              <a:rPr sz="2400" spc="-5" dirty="0" smtClean="0">
                <a:latin typeface="Calibri"/>
                <a:cs typeface="Calibri"/>
              </a:rPr>
              <a:t>i</a:t>
            </a:r>
            <a:r>
              <a:rPr sz="2400" spc="0" dirty="0" smtClean="0">
                <a:latin typeface="Calibri"/>
                <a:cs typeface="Calibri"/>
              </a:rPr>
              <a:t>n</a:t>
            </a:r>
            <a:r>
              <a:rPr sz="2400" spc="-10" dirty="0" smtClean="0">
                <a:latin typeface="Calibri"/>
                <a:cs typeface="Calibri"/>
              </a:rPr>
              <a:t>guer</a:t>
            </a:r>
            <a:r>
              <a:rPr sz="2400" spc="-5" dirty="0" smtClean="0">
                <a:latin typeface="Calibri"/>
                <a:cs typeface="Calibri"/>
              </a:rPr>
              <a:t> </a:t>
            </a:r>
            <a:r>
              <a:rPr sz="2400" spc="-10" dirty="0" smtClean="0">
                <a:latin typeface="Calibri"/>
                <a:cs typeface="Calibri"/>
              </a:rPr>
              <a:t>(</a:t>
            </a:r>
            <a:r>
              <a:rPr sz="2400" spc="-25" dirty="0" smtClean="0">
                <a:latin typeface="Calibri"/>
                <a:cs typeface="Calibri"/>
              </a:rPr>
              <a:t>1996</a:t>
            </a:r>
            <a:r>
              <a:rPr sz="2400" spc="-15" dirty="0" smtClean="0">
                <a:latin typeface="Calibri"/>
                <a:cs typeface="Calibri"/>
              </a:rPr>
              <a:t>/</a:t>
            </a:r>
            <a:r>
              <a:rPr sz="2400" spc="-25" dirty="0" smtClean="0">
                <a:latin typeface="Calibri"/>
                <a:cs typeface="Calibri"/>
              </a:rPr>
              <a:t>2000</a:t>
            </a:r>
            <a:r>
              <a:rPr sz="2400" spc="0" dirty="0" smtClean="0">
                <a:latin typeface="Calibri"/>
                <a:cs typeface="Calibri"/>
              </a:rPr>
              <a:t>)</a:t>
            </a:r>
            <a:r>
              <a:rPr sz="2400" spc="45" dirty="0" smtClean="0">
                <a:latin typeface="Calibri"/>
                <a:cs typeface="Calibri"/>
              </a:rPr>
              <a:t> </a:t>
            </a:r>
            <a:r>
              <a:rPr sz="2400" spc="-10" dirty="0" smtClean="0">
                <a:latin typeface="Calibri"/>
                <a:cs typeface="Calibri"/>
              </a:rPr>
              <a:t>e</a:t>
            </a:r>
            <a:r>
              <a:rPr sz="2400" spc="15" dirty="0" smtClean="0">
                <a:latin typeface="Calibri"/>
                <a:cs typeface="Calibri"/>
              </a:rPr>
              <a:t> </a:t>
            </a:r>
            <a:r>
              <a:rPr sz="2400" spc="-30" dirty="0" smtClean="0">
                <a:latin typeface="Calibri"/>
                <a:cs typeface="Calibri"/>
              </a:rPr>
              <a:t>D</a:t>
            </a:r>
            <a:r>
              <a:rPr sz="2400" spc="-10" dirty="0" smtClean="0">
                <a:latin typeface="Calibri"/>
                <a:cs typeface="Calibri"/>
              </a:rPr>
              <a:t>e</a:t>
            </a:r>
            <a:r>
              <a:rPr sz="2400" spc="15" dirty="0" smtClean="0">
                <a:latin typeface="Calibri"/>
                <a:cs typeface="Calibri"/>
              </a:rPr>
              <a:t> </a:t>
            </a:r>
            <a:r>
              <a:rPr sz="2400" spc="0" dirty="0" smtClean="0">
                <a:latin typeface="Calibri"/>
                <a:cs typeface="Calibri"/>
              </a:rPr>
              <a:t>Mau</a:t>
            </a:r>
            <a:r>
              <a:rPr sz="2400" spc="-75" dirty="0" smtClean="0">
                <a:latin typeface="Calibri"/>
                <a:cs typeface="Calibri"/>
              </a:rPr>
              <a:t>r</a:t>
            </a:r>
            <a:r>
              <a:rPr sz="2400" spc="0" dirty="0" smtClean="0">
                <a:latin typeface="Calibri"/>
                <a:cs typeface="Calibri"/>
              </a:rPr>
              <a:t>o</a:t>
            </a:r>
            <a:r>
              <a:rPr sz="2400" spc="10" dirty="0" smtClean="0">
                <a:latin typeface="Calibri"/>
                <a:cs typeface="Calibri"/>
              </a:rPr>
              <a:t> </a:t>
            </a:r>
            <a:r>
              <a:rPr sz="2400" spc="-10" dirty="0" smtClean="0">
                <a:latin typeface="Calibri"/>
                <a:cs typeface="Calibri"/>
              </a:rPr>
              <a:t>(</a:t>
            </a:r>
            <a:r>
              <a:rPr sz="2400" spc="-25" dirty="0" smtClean="0">
                <a:latin typeface="Calibri"/>
                <a:cs typeface="Calibri"/>
              </a:rPr>
              <a:t>2000</a:t>
            </a:r>
            <a:r>
              <a:rPr sz="2400" spc="-15" dirty="0" smtClean="0">
                <a:latin typeface="Calibri"/>
                <a:cs typeface="Calibri"/>
              </a:rPr>
              <a:t>/</a:t>
            </a:r>
            <a:r>
              <a:rPr sz="2400" spc="-25" dirty="0" smtClean="0">
                <a:latin typeface="Calibri"/>
                <a:cs typeface="Calibri"/>
              </a:rPr>
              <a:t>2001</a:t>
            </a:r>
            <a:r>
              <a:rPr sz="2400" spc="0" dirty="0" smtClean="0">
                <a:latin typeface="Calibri"/>
                <a:cs typeface="Calibri"/>
              </a:rPr>
              <a:t>)</a:t>
            </a:r>
            <a:r>
              <a:rPr sz="2400" spc="55" dirty="0" smtClean="0">
                <a:latin typeface="Calibri"/>
                <a:cs typeface="Calibri"/>
              </a:rPr>
              <a:t> </a:t>
            </a:r>
            <a:r>
              <a:rPr sz="2400" spc="-5" dirty="0" smtClean="0">
                <a:latin typeface="Calibri"/>
                <a:cs typeface="Calibri"/>
              </a:rPr>
              <a:t>i</a:t>
            </a:r>
            <a:r>
              <a:rPr sz="2400" spc="-25" dirty="0" smtClean="0">
                <a:latin typeface="Calibri"/>
                <a:cs typeface="Calibri"/>
              </a:rPr>
              <a:t>n</a:t>
            </a:r>
            <a:r>
              <a:rPr sz="2400" spc="-20" dirty="0" smtClean="0">
                <a:latin typeface="Calibri"/>
                <a:cs typeface="Calibri"/>
              </a:rPr>
              <a:t>t</a:t>
            </a:r>
            <a:r>
              <a:rPr sz="2400" spc="-75" dirty="0" smtClean="0">
                <a:latin typeface="Calibri"/>
                <a:cs typeface="Calibri"/>
              </a:rPr>
              <a:t>r</a:t>
            </a:r>
            <a:r>
              <a:rPr sz="2400" spc="0" dirty="0" smtClean="0">
                <a:latin typeface="Calibri"/>
                <a:cs typeface="Calibri"/>
              </a:rPr>
              <a:t>odu</a:t>
            </a:r>
            <a:r>
              <a:rPr sz="2400" spc="-40" dirty="0" smtClean="0">
                <a:latin typeface="Calibri"/>
                <a:cs typeface="Calibri"/>
              </a:rPr>
              <a:t>c</a:t>
            </a:r>
            <a:r>
              <a:rPr sz="2400" spc="0" dirty="0" smtClean="0">
                <a:latin typeface="Calibri"/>
                <a:cs typeface="Calibri"/>
              </a:rPr>
              <a:t>ono</a:t>
            </a:r>
            <a:r>
              <a:rPr sz="2400" spc="25" dirty="0" smtClean="0">
                <a:latin typeface="Calibri"/>
                <a:cs typeface="Calibri"/>
              </a:rPr>
              <a:t> </a:t>
            </a:r>
            <a:r>
              <a:rPr sz="2400" spc="-5" dirty="0" smtClean="0">
                <a:latin typeface="Calibri"/>
                <a:cs typeface="Calibri"/>
              </a:rPr>
              <a:t>i</a:t>
            </a:r>
            <a:r>
              <a:rPr sz="2400" spc="-45" dirty="0" smtClean="0">
                <a:latin typeface="Calibri"/>
                <a:cs typeface="Calibri"/>
              </a:rPr>
              <a:t>s</a:t>
            </a:r>
            <a:r>
              <a:rPr sz="2400" spc="-15" dirty="0" smtClean="0">
                <a:latin typeface="Calibri"/>
                <a:cs typeface="Calibri"/>
              </a:rPr>
              <a:t>t</a:t>
            </a:r>
            <a:r>
              <a:rPr sz="2400" spc="-20" dirty="0" smtClean="0">
                <a:latin typeface="Calibri"/>
                <a:cs typeface="Calibri"/>
              </a:rPr>
              <a:t>i</a:t>
            </a:r>
            <a:r>
              <a:rPr sz="2400" spc="0" dirty="0" smtClean="0">
                <a:latin typeface="Calibri"/>
                <a:cs typeface="Calibri"/>
              </a:rPr>
              <a:t>tuti giu</a:t>
            </a:r>
            <a:r>
              <a:rPr sz="2400" spc="-5" dirty="0" smtClean="0">
                <a:latin typeface="Calibri"/>
                <a:cs typeface="Calibri"/>
              </a:rPr>
              <a:t>r</a:t>
            </a:r>
            <a:r>
              <a:rPr sz="2400" spc="-20" dirty="0" smtClean="0">
                <a:latin typeface="Calibri"/>
                <a:cs typeface="Calibri"/>
              </a:rPr>
              <a:t>i</a:t>
            </a:r>
            <a:r>
              <a:rPr sz="2400" spc="0" dirty="0" smtClean="0">
                <a:latin typeface="Calibri"/>
                <a:cs typeface="Calibri"/>
              </a:rPr>
              <a:t>d</a:t>
            </a:r>
            <a:r>
              <a:rPr sz="2400" spc="-10" dirty="0" smtClean="0">
                <a:latin typeface="Calibri"/>
                <a:cs typeface="Calibri"/>
              </a:rPr>
              <a:t>i</a:t>
            </a:r>
            <a:r>
              <a:rPr sz="2400" spc="-30" dirty="0" smtClean="0">
                <a:latin typeface="Calibri"/>
                <a:cs typeface="Calibri"/>
              </a:rPr>
              <a:t>c</a:t>
            </a:r>
            <a:r>
              <a:rPr sz="2400" spc="0" dirty="0" smtClean="0">
                <a:latin typeface="Calibri"/>
                <a:cs typeface="Calibri"/>
              </a:rPr>
              <a:t>i</a:t>
            </a:r>
            <a:r>
              <a:rPr sz="2400" spc="30" dirty="0" smtClean="0">
                <a:latin typeface="Calibri"/>
                <a:cs typeface="Calibri"/>
              </a:rPr>
              <a:t> </a:t>
            </a:r>
            <a:r>
              <a:rPr sz="2400" spc="-70" dirty="0" smtClean="0">
                <a:latin typeface="Calibri"/>
                <a:cs typeface="Calibri"/>
              </a:rPr>
              <a:t>f</a:t>
            </a:r>
            <a:r>
              <a:rPr sz="2400" spc="0" dirty="0" smtClean="0">
                <a:latin typeface="Calibri"/>
                <a:cs typeface="Calibri"/>
              </a:rPr>
              <a:t>ond</a:t>
            </a:r>
            <a:r>
              <a:rPr sz="2400" spc="5" dirty="0" smtClean="0">
                <a:latin typeface="Calibri"/>
                <a:cs typeface="Calibri"/>
              </a:rPr>
              <a:t>a</a:t>
            </a:r>
            <a:r>
              <a:rPr sz="2400" spc="-30" dirty="0" smtClean="0">
                <a:latin typeface="Calibri"/>
                <a:cs typeface="Calibri"/>
              </a:rPr>
              <a:t>m</a:t>
            </a:r>
            <a:r>
              <a:rPr sz="2400" spc="-20" dirty="0" smtClean="0">
                <a:latin typeface="Calibri"/>
                <a:cs typeface="Calibri"/>
              </a:rPr>
              <a:t>e</a:t>
            </a:r>
            <a:r>
              <a:rPr sz="2400" spc="-25" dirty="0" smtClean="0">
                <a:latin typeface="Calibri"/>
                <a:cs typeface="Calibri"/>
              </a:rPr>
              <a:t>n</a:t>
            </a:r>
            <a:r>
              <a:rPr sz="2400" spc="-85" dirty="0" smtClean="0">
                <a:latin typeface="Calibri"/>
                <a:cs typeface="Calibri"/>
              </a:rPr>
              <a:t>t</a:t>
            </a:r>
            <a:r>
              <a:rPr sz="2400" spc="0" dirty="0" smtClean="0">
                <a:latin typeface="Calibri"/>
                <a:cs typeface="Calibri"/>
              </a:rPr>
              <a:t>ali</a:t>
            </a:r>
            <a:r>
              <a:rPr sz="2400" spc="-10" dirty="0" smtClean="0">
                <a:latin typeface="Calibri"/>
                <a:cs typeface="Calibri"/>
              </a:rPr>
              <a:t> per</a:t>
            </a:r>
            <a:r>
              <a:rPr sz="2400" spc="-5" dirty="0" smtClean="0">
                <a:latin typeface="Calibri"/>
                <a:cs typeface="Calibri"/>
              </a:rPr>
              <a:t> l</a:t>
            </a:r>
            <a:r>
              <a:rPr sz="2400" spc="0" dirty="0" smtClean="0">
                <a:latin typeface="Calibri"/>
                <a:cs typeface="Calibri"/>
              </a:rPr>
              <a:t>a</a:t>
            </a:r>
            <a:r>
              <a:rPr sz="2400" spc="15" dirty="0" smtClean="0">
                <a:latin typeface="Calibri"/>
                <a:cs typeface="Calibri"/>
              </a:rPr>
              <a:t> </a:t>
            </a:r>
            <a:r>
              <a:rPr sz="2400" spc="-45" dirty="0" smtClean="0">
                <a:latin typeface="Calibri"/>
                <a:cs typeface="Calibri"/>
              </a:rPr>
              <a:t>s</a:t>
            </a:r>
            <a:r>
              <a:rPr sz="2400" spc="-50" dirty="0" smtClean="0">
                <a:latin typeface="Calibri"/>
                <a:cs typeface="Calibri"/>
              </a:rPr>
              <a:t>t</a:t>
            </a:r>
            <a:r>
              <a:rPr sz="2400" spc="-15" dirty="0" smtClean="0">
                <a:latin typeface="Calibri"/>
                <a:cs typeface="Calibri"/>
              </a:rPr>
              <a:t>or</a:t>
            </a:r>
            <a:r>
              <a:rPr sz="2400" spc="-20" dirty="0" smtClean="0">
                <a:latin typeface="Calibri"/>
                <a:cs typeface="Calibri"/>
              </a:rPr>
              <a:t>i</a:t>
            </a:r>
            <a:r>
              <a:rPr sz="2400" spc="0" dirty="0" smtClean="0">
                <a:latin typeface="Calibri"/>
                <a:cs typeface="Calibri"/>
              </a:rPr>
              <a:t>a del</a:t>
            </a:r>
            <a:r>
              <a:rPr sz="2400" spc="25" dirty="0" smtClean="0">
                <a:latin typeface="Calibri"/>
                <a:cs typeface="Calibri"/>
              </a:rPr>
              <a:t> </a:t>
            </a:r>
            <a:r>
              <a:rPr sz="2400" spc="0" dirty="0" smtClean="0">
                <a:latin typeface="Calibri"/>
                <a:cs typeface="Calibri"/>
              </a:rPr>
              <a:t>s</a:t>
            </a:r>
            <a:r>
              <a:rPr sz="2400" spc="-10" dirty="0" smtClean="0">
                <a:latin typeface="Calibri"/>
                <a:cs typeface="Calibri"/>
              </a:rPr>
              <a:t>i</a:t>
            </a:r>
            <a:r>
              <a:rPr sz="2400" spc="-45" dirty="0" smtClean="0">
                <a:latin typeface="Calibri"/>
                <a:cs typeface="Calibri"/>
              </a:rPr>
              <a:t>s</a:t>
            </a:r>
            <a:r>
              <a:rPr sz="2400" spc="-75" dirty="0" smtClean="0">
                <a:latin typeface="Calibri"/>
                <a:cs typeface="Calibri"/>
              </a:rPr>
              <a:t>t</a:t>
            </a:r>
            <a:r>
              <a:rPr sz="2400" spc="-20" dirty="0" smtClean="0">
                <a:latin typeface="Calibri"/>
                <a:cs typeface="Calibri"/>
              </a:rPr>
              <a:t>e</a:t>
            </a:r>
            <a:r>
              <a:rPr sz="2400" spc="-30" dirty="0" smtClean="0">
                <a:latin typeface="Calibri"/>
                <a:cs typeface="Calibri"/>
              </a:rPr>
              <a:t>m</a:t>
            </a:r>
            <a:r>
              <a:rPr sz="2400" spc="0" dirty="0" smtClean="0">
                <a:latin typeface="Calibri"/>
                <a:cs typeface="Calibri"/>
              </a:rPr>
              <a:t>a</a:t>
            </a:r>
            <a:r>
              <a:rPr sz="2400" spc="-20" dirty="0" smtClean="0">
                <a:latin typeface="Calibri"/>
                <a:cs typeface="Calibri"/>
              </a:rPr>
              <a:t> </a:t>
            </a:r>
            <a:r>
              <a:rPr sz="2400" spc="0" dirty="0" smtClean="0">
                <a:latin typeface="Calibri"/>
                <a:cs typeface="Calibri"/>
              </a:rPr>
              <a:t>s</a:t>
            </a:r>
            <a:r>
              <a:rPr sz="2400" spc="-65" dirty="0" smtClean="0">
                <a:latin typeface="Calibri"/>
                <a:cs typeface="Calibri"/>
              </a:rPr>
              <a:t>c</a:t>
            </a:r>
            <a:r>
              <a:rPr sz="2400" spc="-5" dirty="0" smtClean="0">
                <a:latin typeface="Calibri"/>
                <a:cs typeface="Calibri"/>
              </a:rPr>
              <a:t>o</a:t>
            </a:r>
            <a:r>
              <a:rPr sz="2400" spc="-20" dirty="0" smtClean="0">
                <a:latin typeface="Calibri"/>
                <a:cs typeface="Calibri"/>
              </a:rPr>
              <a:t>l</a:t>
            </a:r>
            <a:r>
              <a:rPr sz="2400" spc="0" dirty="0" smtClean="0">
                <a:latin typeface="Calibri"/>
                <a:cs typeface="Calibri"/>
              </a:rPr>
              <a:t>a</a:t>
            </a:r>
            <a:r>
              <a:rPr sz="2400" spc="-45" dirty="0" smtClean="0">
                <a:latin typeface="Calibri"/>
                <a:cs typeface="Calibri"/>
              </a:rPr>
              <a:t>s</a:t>
            </a:r>
            <a:r>
              <a:rPr sz="2400" spc="-15" dirty="0" smtClean="0">
                <a:latin typeface="Calibri"/>
                <a:cs typeface="Calibri"/>
              </a:rPr>
              <a:t>t</a:t>
            </a:r>
            <a:r>
              <a:rPr sz="2400" spc="-20" dirty="0" smtClean="0">
                <a:latin typeface="Calibri"/>
                <a:cs typeface="Calibri"/>
              </a:rPr>
              <a:t>i</a:t>
            </a:r>
            <a:r>
              <a:rPr sz="2400" spc="-65" dirty="0" smtClean="0">
                <a:latin typeface="Calibri"/>
                <a:cs typeface="Calibri"/>
              </a:rPr>
              <a:t>c</a:t>
            </a:r>
            <a:r>
              <a:rPr sz="2400" spc="0" dirty="0" smtClean="0">
                <a:latin typeface="Calibri"/>
                <a:cs typeface="Calibri"/>
              </a:rPr>
              <a:t>o</a:t>
            </a:r>
            <a:r>
              <a:rPr sz="2400" spc="20" dirty="0" smtClean="0">
                <a:latin typeface="Calibri"/>
                <a:cs typeface="Calibri"/>
              </a:rPr>
              <a:t> </a:t>
            </a:r>
            <a:r>
              <a:rPr sz="2400" spc="-5" dirty="0" smtClean="0">
                <a:latin typeface="Calibri"/>
                <a:cs typeface="Calibri"/>
              </a:rPr>
              <a:t>i</a:t>
            </a:r>
            <a:r>
              <a:rPr sz="2400" spc="-75" dirty="0" smtClean="0">
                <a:latin typeface="Calibri"/>
                <a:cs typeface="Calibri"/>
              </a:rPr>
              <a:t>t</a:t>
            </a:r>
            <a:r>
              <a:rPr sz="2400" spc="0" dirty="0" smtClean="0">
                <a:latin typeface="Calibri"/>
                <a:cs typeface="Calibri"/>
              </a:rPr>
              <a:t>a</a:t>
            </a:r>
            <a:r>
              <a:rPr sz="2400" spc="-5" dirty="0" smtClean="0">
                <a:latin typeface="Calibri"/>
                <a:cs typeface="Calibri"/>
              </a:rPr>
              <a:t>l</a:t>
            </a:r>
            <a:r>
              <a:rPr sz="2400" spc="-20" dirty="0" smtClean="0">
                <a:latin typeface="Calibri"/>
                <a:cs typeface="Calibri"/>
              </a:rPr>
              <a:t>i</a:t>
            </a:r>
            <a:r>
              <a:rPr sz="2400" spc="0" dirty="0" smtClean="0">
                <a:latin typeface="Calibri"/>
                <a:cs typeface="Calibri"/>
              </a:rPr>
              <a:t>ano</a:t>
            </a:r>
            <a:r>
              <a:rPr sz="2400" spc="50" dirty="0" smtClean="0">
                <a:latin typeface="Calibri"/>
                <a:cs typeface="Calibri"/>
              </a:rPr>
              <a:t> </a:t>
            </a:r>
            <a:r>
              <a:rPr sz="2400" spc="-25" dirty="0" err="1" smtClean="0">
                <a:latin typeface="Calibri"/>
                <a:cs typeface="Calibri"/>
              </a:rPr>
              <a:t>a</a:t>
            </a:r>
            <a:r>
              <a:rPr sz="2400" spc="-75" dirty="0" err="1" smtClean="0">
                <a:latin typeface="Calibri"/>
                <a:cs typeface="Calibri"/>
              </a:rPr>
              <a:t>t</a:t>
            </a:r>
            <a:r>
              <a:rPr sz="2400" spc="0" dirty="0" err="1" smtClean="0">
                <a:latin typeface="Calibri"/>
                <a:cs typeface="Calibri"/>
              </a:rPr>
              <a:t>tuale</a:t>
            </a:r>
            <a:r>
              <a:rPr sz="2400" spc="0" dirty="0" smtClean="0">
                <a:latin typeface="Calibri"/>
                <a:cs typeface="Calibri"/>
              </a:rPr>
              <a:t>.</a:t>
            </a:r>
            <a:endParaRPr lang="it-IT" sz="2400" spc="0" dirty="0" smtClean="0">
              <a:latin typeface="Calibri"/>
              <a:cs typeface="Calibri"/>
            </a:endParaRPr>
          </a:p>
          <a:p>
            <a:pPr marL="355600" marR="12700" indent="-342900">
              <a:lnSpc>
                <a:spcPct val="80000"/>
              </a:lnSpc>
              <a:spcBef>
                <a:spcPts val="395"/>
              </a:spcBef>
              <a:buFont typeface="Arial"/>
              <a:buChar char="•"/>
              <a:tabLst>
                <a:tab pos="354965" algn="l"/>
              </a:tabLst>
            </a:pPr>
            <a:r>
              <a:rPr sz="2400" spc="-20" dirty="0" err="1" smtClean="0">
                <a:latin typeface="Calibri"/>
                <a:cs typeface="Calibri"/>
              </a:rPr>
              <a:t>B</a:t>
            </a:r>
            <a:r>
              <a:rPr sz="2400" spc="-10" dirty="0" err="1" smtClean="0">
                <a:latin typeface="Calibri"/>
                <a:cs typeface="Calibri"/>
              </a:rPr>
              <a:t>e</a:t>
            </a:r>
            <a:r>
              <a:rPr sz="2400" spc="-15" dirty="0" err="1" smtClean="0">
                <a:latin typeface="Calibri"/>
                <a:cs typeface="Calibri"/>
              </a:rPr>
              <a:t>r</a:t>
            </a:r>
            <a:r>
              <a:rPr sz="2400" spc="-20" dirty="0" err="1" smtClean="0">
                <a:latin typeface="Calibri"/>
                <a:cs typeface="Calibri"/>
              </a:rPr>
              <a:t>l</a:t>
            </a:r>
            <a:r>
              <a:rPr sz="2400" spc="-5" dirty="0" err="1" smtClean="0">
                <a:latin typeface="Calibri"/>
                <a:cs typeface="Calibri"/>
              </a:rPr>
              <a:t>i</a:t>
            </a:r>
            <a:r>
              <a:rPr sz="2400" spc="0" dirty="0" err="1" smtClean="0">
                <a:latin typeface="Calibri"/>
                <a:cs typeface="Calibri"/>
              </a:rPr>
              <a:t>n</a:t>
            </a:r>
            <a:r>
              <a:rPr sz="2400" spc="-10" dirty="0" err="1" smtClean="0">
                <a:latin typeface="Calibri"/>
                <a:cs typeface="Calibri"/>
              </a:rPr>
              <a:t>guer</a:t>
            </a:r>
            <a:r>
              <a:rPr sz="2400" spc="-30" dirty="0" smtClean="0">
                <a:latin typeface="Calibri"/>
                <a:cs typeface="Calibri"/>
              </a:rPr>
              <a:t> </a:t>
            </a:r>
            <a:r>
              <a:rPr sz="2400" spc="-65" dirty="0" smtClean="0">
                <a:latin typeface="Calibri"/>
                <a:cs typeface="Calibri"/>
              </a:rPr>
              <a:t>c</a:t>
            </a:r>
            <a:r>
              <a:rPr sz="2400" spc="-5" dirty="0" smtClean="0">
                <a:latin typeface="Calibri"/>
                <a:cs typeface="Calibri"/>
              </a:rPr>
              <a:t>o</a:t>
            </a:r>
            <a:r>
              <a:rPr sz="2400" spc="0" dirty="0" smtClean="0">
                <a:latin typeface="Calibri"/>
                <a:cs typeface="Calibri"/>
              </a:rPr>
              <a:t>n</a:t>
            </a:r>
            <a:r>
              <a:rPr sz="2400" spc="25" dirty="0" smtClean="0">
                <a:latin typeface="Calibri"/>
                <a:cs typeface="Calibri"/>
              </a:rPr>
              <a:t> </a:t>
            </a:r>
            <a:r>
              <a:rPr sz="2400" spc="-5" dirty="0" smtClean="0">
                <a:latin typeface="Calibri"/>
                <a:cs typeface="Calibri"/>
              </a:rPr>
              <a:t>l</a:t>
            </a:r>
            <a:r>
              <a:rPr sz="2400" spc="0" dirty="0" smtClean="0">
                <a:latin typeface="Calibri"/>
                <a:cs typeface="Calibri"/>
              </a:rPr>
              <a:t>a </a:t>
            </a:r>
            <a:r>
              <a:rPr sz="2400" spc="-10" dirty="0" smtClean="0">
                <a:solidFill>
                  <a:srgbClr val="FF0000"/>
                </a:solidFill>
                <a:latin typeface="Calibri"/>
                <a:cs typeface="Calibri"/>
              </a:rPr>
              <a:t>l</a:t>
            </a:r>
            <a:r>
              <a:rPr sz="2400" u="heavy" spc="0" dirty="0" smtClean="0">
                <a:solidFill>
                  <a:srgbClr val="FF0000"/>
                </a:solidFill>
                <a:latin typeface="Calibri"/>
                <a:cs typeface="Calibri"/>
              </a:rPr>
              <a:t>.</a:t>
            </a:r>
            <a:r>
              <a:rPr sz="2400" u="heavy" spc="10" dirty="0" smtClean="0">
                <a:solidFill>
                  <a:srgbClr val="FF0000"/>
                </a:solidFill>
                <a:latin typeface="Calibri"/>
                <a:cs typeface="Calibri"/>
              </a:rPr>
              <a:t> </a:t>
            </a:r>
            <a:r>
              <a:rPr sz="2400" u="heavy" spc="-25" dirty="0" smtClean="0">
                <a:solidFill>
                  <a:srgbClr val="FF0000"/>
                </a:solidFill>
                <a:latin typeface="Calibri"/>
                <a:cs typeface="Calibri"/>
              </a:rPr>
              <a:t>59</a:t>
            </a:r>
            <a:r>
              <a:rPr sz="2400" u="heavy" spc="-15" dirty="0" smtClean="0">
                <a:solidFill>
                  <a:srgbClr val="FF0000"/>
                </a:solidFill>
                <a:latin typeface="Calibri"/>
                <a:cs typeface="Calibri"/>
              </a:rPr>
              <a:t>/</a:t>
            </a:r>
            <a:r>
              <a:rPr sz="2400" u="heavy" spc="-25" dirty="0" smtClean="0">
                <a:solidFill>
                  <a:srgbClr val="FF0000"/>
                </a:solidFill>
                <a:latin typeface="Calibri"/>
                <a:cs typeface="Calibri"/>
              </a:rPr>
              <a:t>199</a:t>
            </a:r>
            <a:r>
              <a:rPr sz="2400" u="heavy" spc="-10" dirty="0" smtClean="0">
                <a:solidFill>
                  <a:srgbClr val="FF0000"/>
                </a:solidFill>
                <a:latin typeface="Calibri"/>
                <a:cs typeface="Calibri"/>
              </a:rPr>
              <a:t>7</a:t>
            </a:r>
            <a:r>
              <a:rPr lang="it-IT" sz="2400" u="heavy" spc="-10" dirty="0" smtClean="0">
                <a:solidFill>
                  <a:srgbClr val="FF0000"/>
                </a:solidFill>
                <a:latin typeface="Calibri"/>
                <a:cs typeface="Calibri"/>
              </a:rPr>
              <a:t> legge delega che all’</a:t>
            </a:r>
            <a:r>
              <a:rPr sz="2400" u="heavy" spc="-15" dirty="0" smtClean="0">
                <a:solidFill>
                  <a:srgbClr val="FF0000"/>
                </a:solidFill>
                <a:latin typeface="Calibri"/>
                <a:cs typeface="Calibri"/>
              </a:rPr>
              <a:t>a</a:t>
            </a:r>
            <a:r>
              <a:rPr sz="2400" u="heavy" spc="-40" dirty="0" smtClean="0">
                <a:solidFill>
                  <a:srgbClr val="FF0000"/>
                </a:solidFill>
                <a:latin typeface="Calibri"/>
                <a:cs typeface="Calibri"/>
              </a:rPr>
              <a:t>r</a:t>
            </a:r>
            <a:r>
              <a:rPr sz="2400" u="heavy" spc="-5" dirty="0" smtClean="0">
                <a:solidFill>
                  <a:srgbClr val="FF0000"/>
                </a:solidFill>
                <a:latin typeface="Calibri"/>
                <a:cs typeface="Calibri"/>
              </a:rPr>
              <a:t>t.</a:t>
            </a:r>
            <a:r>
              <a:rPr sz="2400" u="heavy" spc="15" dirty="0" smtClean="0">
                <a:solidFill>
                  <a:srgbClr val="FF0000"/>
                </a:solidFill>
                <a:latin typeface="Calibri"/>
                <a:cs typeface="Calibri"/>
              </a:rPr>
              <a:t> </a:t>
            </a:r>
            <a:r>
              <a:rPr sz="2400" u="heavy" spc="-25" dirty="0" smtClean="0">
                <a:solidFill>
                  <a:srgbClr val="FF0000"/>
                </a:solidFill>
                <a:latin typeface="Calibri"/>
                <a:cs typeface="Calibri"/>
              </a:rPr>
              <a:t>21</a:t>
            </a:r>
            <a:r>
              <a:rPr sz="2400" u="heavy" spc="45" dirty="0" smtClean="0">
                <a:solidFill>
                  <a:srgbClr val="FF0000"/>
                </a:solidFill>
                <a:latin typeface="Calibri"/>
                <a:cs typeface="Calibri"/>
              </a:rPr>
              <a:t> </a:t>
            </a:r>
            <a:r>
              <a:rPr sz="2400" spc="-5" dirty="0" smtClean="0">
                <a:latin typeface="Calibri"/>
                <a:cs typeface="Calibri"/>
              </a:rPr>
              <a:t>i</a:t>
            </a:r>
            <a:r>
              <a:rPr sz="2400" spc="-25" dirty="0" smtClean="0">
                <a:latin typeface="Calibri"/>
                <a:cs typeface="Calibri"/>
              </a:rPr>
              <a:t>n</a:t>
            </a:r>
            <a:r>
              <a:rPr sz="2400" spc="-20" dirty="0" smtClean="0">
                <a:latin typeface="Calibri"/>
                <a:cs typeface="Calibri"/>
              </a:rPr>
              <a:t>t</a:t>
            </a:r>
            <a:r>
              <a:rPr sz="2400" spc="-75" dirty="0" smtClean="0">
                <a:latin typeface="Calibri"/>
                <a:cs typeface="Calibri"/>
              </a:rPr>
              <a:t>r</a:t>
            </a:r>
            <a:r>
              <a:rPr sz="2400" spc="0" dirty="0" smtClean="0">
                <a:latin typeface="Calibri"/>
                <a:cs typeface="Calibri"/>
              </a:rPr>
              <a:t>oduce</a:t>
            </a:r>
            <a:r>
              <a:rPr sz="2400" spc="15" dirty="0" smtClean="0">
                <a:latin typeface="Calibri"/>
                <a:cs typeface="Calibri"/>
              </a:rPr>
              <a:t> </a:t>
            </a:r>
            <a:r>
              <a:rPr sz="2400" spc="0" dirty="0" smtClean="0">
                <a:latin typeface="Calibri"/>
                <a:cs typeface="Calibri"/>
              </a:rPr>
              <a:t>anche</a:t>
            </a:r>
            <a:r>
              <a:rPr sz="2400" spc="30" dirty="0" smtClean="0">
                <a:latin typeface="Calibri"/>
                <a:cs typeface="Calibri"/>
              </a:rPr>
              <a:t> </a:t>
            </a:r>
            <a:r>
              <a:rPr sz="2400" spc="-10" dirty="0" smtClean="0">
                <a:latin typeface="Calibri"/>
                <a:cs typeface="Calibri"/>
              </a:rPr>
              <a:t>per</a:t>
            </a:r>
            <a:r>
              <a:rPr sz="2400" spc="-5" dirty="0" smtClean="0">
                <a:latin typeface="Calibri"/>
                <a:cs typeface="Calibri"/>
              </a:rPr>
              <a:t> l</a:t>
            </a:r>
            <a:r>
              <a:rPr sz="2400" spc="0" dirty="0" smtClean="0">
                <a:latin typeface="Calibri"/>
                <a:cs typeface="Calibri"/>
              </a:rPr>
              <a:t>a s</a:t>
            </a:r>
            <a:r>
              <a:rPr sz="2400" spc="-40" dirty="0" smtClean="0">
                <a:latin typeface="Calibri"/>
                <a:cs typeface="Calibri"/>
              </a:rPr>
              <a:t>c</a:t>
            </a:r>
            <a:r>
              <a:rPr sz="2400" spc="0" dirty="0" smtClean="0">
                <a:latin typeface="Calibri"/>
                <a:cs typeface="Calibri"/>
              </a:rPr>
              <a:t>uola</a:t>
            </a:r>
            <a:r>
              <a:rPr sz="2400" spc="20" dirty="0" smtClean="0">
                <a:latin typeface="Calibri"/>
                <a:cs typeface="Calibri"/>
              </a:rPr>
              <a:t> </a:t>
            </a:r>
            <a:r>
              <a:rPr sz="2400" spc="-5" dirty="0" smtClean="0">
                <a:latin typeface="Calibri"/>
                <a:cs typeface="Calibri"/>
              </a:rPr>
              <a:t>i</a:t>
            </a:r>
            <a:r>
              <a:rPr sz="2400" spc="0" dirty="0" smtClean="0">
                <a:latin typeface="Calibri"/>
                <a:cs typeface="Calibri"/>
              </a:rPr>
              <a:t>l</a:t>
            </a:r>
            <a:r>
              <a:rPr sz="2400" spc="20" dirty="0" smtClean="0">
                <a:latin typeface="Calibri"/>
                <a:cs typeface="Calibri"/>
              </a:rPr>
              <a:t> </a:t>
            </a:r>
            <a:r>
              <a:rPr sz="2400" spc="-65" dirty="0" smtClean="0">
                <a:latin typeface="Calibri"/>
                <a:cs typeface="Calibri"/>
              </a:rPr>
              <a:t>c</a:t>
            </a:r>
            <a:r>
              <a:rPr sz="2400" spc="0" dirty="0" smtClean="0">
                <a:latin typeface="Calibri"/>
                <a:cs typeface="Calibri"/>
              </a:rPr>
              <a:t>on</a:t>
            </a:r>
            <a:r>
              <a:rPr sz="2400" spc="-5" dirty="0" smtClean="0">
                <a:latin typeface="Calibri"/>
                <a:cs typeface="Calibri"/>
              </a:rPr>
              <a:t>c</a:t>
            </a:r>
            <a:r>
              <a:rPr sz="2400" spc="-30" dirty="0" smtClean="0">
                <a:latin typeface="Calibri"/>
                <a:cs typeface="Calibri"/>
              </a:rPr>
              <a:t>e</a:t>
            </a:r>
            <a:r>
              <a:rPr sz="2400" spc="-75" dirty="0" smtClean="0">
                <a:latin typeface="Calibri"/>
                <a:cs typeface="Calibri"/>
              </a:rPr>
              <a:t>t</a:t>
            </a:r>
            <a:r>
              <a:rPr sz="2400" spc="-50" dirty="0" smtClean="0">
                <a:latin typeface="Calibri"/>
                <a:cs typeface="Calibri"/>
              </a:rPr>
              <a:t>t</a:t>
            </a:r>
            <a:r>
              <a:rPr sz="2400" spc="0" dirty="0" smtClean="0">
                <a:latin typeface="Calibri"/>
                <a:cs typeface="Calibri"/>
              </a:rPr>
              <a:t>o</a:t>
            </a:r>
            <a:r>
              <a:rPr sz="2400" spc="20" dirty="0" smtClean="0">
                <a:latin typeface="Calibri"/>
                <a:cs typeface="Calibri"/>
              </a:rPr>
              <a:t> </a:t>
            </a:r>
            <a:r>
              <a:rPr sz="2400" spc="0" dirty="0" smtClean="0">
                <a:latin typeface="Calibri"/>
                <a:cs typeface="Calibri"/>
              </a:rPr>
              <a:t>di au</a:t>
            </a:r>
            <a:r>
              <a:rPr sz="2400" spc="-40" dirty="0" smtClean="0">
                <a:latin typeface="Calibri"/>
                <a:cs typeface="Calibri"/>
              </a:rPr>
              <a:t>t</a:t>
            </a:r>
            <a:r>
              <a:rPr sz="2400" spc="0" dirty="0" smtClean="0">
                <a:latin typeface="Calibri"/>
                <a:cs typeface="Calibri"/>
              </a:rPr>
              <a:t>onomia,</a:t>
            </a:r>
            <a:r>
              <a:rPr sz="2400" spc="-20" dirty="0" smtClean="0">
                <a:latin typeface="Calibri"/>
                <a:cs typeface="Calibri"/>
              </a:rPr>
              <a:t> </a:t>
            </a:r>
            <a:r>
              <a:rPr sz="2400" spc="-30" dirty="0" smtClean="0">
                <a:latin typeface="Calibri"/>
                <a:cs typeface="Calibri"/>
              </a:rPr>
              <a:t>c</a:t>
            </a:r>
            <a:r>
              <a:rPr sz="2400" spc="-10" dirty="0" smtClean="0">
                <a:latin typeface="Calibri"/>
                <a:cs typeface="Calibri"/>
              </a:rPr>
              <a:t>he</a:t>
            </a:r>
            <a:r>
              <a:rPr sz="2400" spc="20" dirty="0" smtClean="0">
                <a:latin typeface="Calibri"/>
                <a:cs typeface="Calibri"/>
              </a:rPr>
              <a:t> </a:t>
            </a:r>
            <a:r>
              <a:rPr sz="2400" spc="-10" dirty="0" smtClean="0">
                <a:latin typeface="Calibri"/>
                <a:cs typeface="Calibri"/>
              </a:rPr>
              <a:t>è </a:t>
            </a:r>
            <a:r>
              <a:rPr sz="2400" spc="-20" dirty="0" smtClean="0">
                <a:latin typeface="Calibri"/>
                <a:cs typeface="Calibri"/>
              </a:rPr>
              <a:t>i</a:t>
            </a:r>
            <a:r>
              <a:rPr sz="2400" spc="-10" dirty="0" smtClean="0">
                <a:latin typeface="Calibri"/>
                <a:cs typeface="Calibri"/>
              </a:rPr>
              <a:t>nd</a:t>
            </a:r>
            <a:r>
              <a:rPr sz="2400" spc="-20" dirty="0" smtClean="0">
                <a:latin typeface="Calibri"/>
                <a:cs typeface="Calibri"/>
              </a:rPr>
              <a:t>i</a:t>
            </a:r>
            <a:r>
              <a:rPr sz="2400" spc="-55" dirty="0" smtClean="0">
                <a:latin typeface="Calibri"/>
                <a:cs typeface="Calibri"/>
              </a:rPr>
              <a:t>c</a:t>
            </a:r>
            <a:r>
              <a:rPr sz="2400" spc="-25" dirty="0" smtClean="0">
                <a:latin typeface="Calibri"/>
                <a:cs typeface="Calibri"/>
              </a:rPr>
              <a:t>a</a:t>
            </a:r>
            <a:r>
              <a:rPr sz="2400" spc="-75" dirty="0" smtClean="0">
                <a:latin typeface="Calibri"/>
                <a:cs typeface="Calibri"/>
              </a:rPr>
              <a:t>t</a:t>
            </a:r>
            <a:r>
              <a:rPr sz="2400" spc="0" dirty="0" smtClean="0">
                <a:latin typeface="Calibri"/>
                <a:cs typeface="Calibri"/>
              </a:rPr>
              <a:t>a</a:t>
            </a:r>
            <a:r>
              <a:rPr sz="2400" spc="50" dirty="0" smtClean="0">
                <a:latin typeface="Calibri"/>
                <a:cs typeface="Calibri"/>
              </a:rPr>
              <a:t> </a:t>
            </a:r>
            <a:r>
              <a:rPr sz="2400" spc="-5" dirty="0" smtClean="0">
                <a:latin typeface="Calibri"/>
                <a:cs typeface="Calibri"/>
              </a:rPr>
              <a:t>i</a:t>
            </a:r>
            <a:r>
              <a:rPr sz="2400" spc="0" dirty="0" smtClean="0">
                <a:latin typeface="Calibri"/>
                <a:cs typeface="Calibri"/>
              </a:rPr>
              <a:t>n</a:t>
            </a:r>
            <a:r>
              <a:rPr sz="2400" spc="15" dirty="0" smtClean="0">
                <a:latin typeface="Calibri"/>
                <a:cs typeface="Calibri"/>
              </a:rPr>
              <a:t> </a:t>
            </a:r>
            <a:r>
              <a:rPr sz="2400" spc="0" dirty="0" smtClean="0">
                <a:latin typeface="Calibri"/>
                <a:cs typeface="Calibri"/>
              </a:rPr>
              <a:t>a.</a:t>
            </a:r>
            <a:r>
              <a:rPr sz="2400" spc="-10" dirty="0" smtClean="0">
                <a:latin typeface="Calibri"/>
                <a:cs typeface="Calibri"/>
              </a:rPr>
              <a:t> </a:t>
            </a:r>
            <a:r>
              <a:rPr sz="2400" spc="0" dirty="0" smtClean="0">
                <a:latin typeface="Calibri"/>
                <a:cs typeface="Calibri"/>
              </a:rPr>
              <a:t>did</a:t>
            </a:r>
            <a:r>
              <a:rPr sz="2400" spc="-25" dirty="0" smtClean="0">
                <a:latin typeface="Calibri"/>
                <a:cs typeface="Calibri"/>
              </a:rPr>
              <a:t>a</a:t>
            </a:r>
            <a:r>
              <a:rPr sz="2400" spc="-75" dirty="0" smtClean="0">
                <a:latin typeface="Calibri"/>
                <a:cs typeface="Calibri"/>
              </a:rPr>
              <a:t>t</a:t>
            </a:r>
            <a:r>
              <a:rPr sz="2400" spc="-15" dirty="0" smtClean="0">
                <a:latin typeface="Calibri"/>
                <a:cs typeface="Calibri"/>
              </a:rPr>
              <a:t>t</a:t>
            </a:r>
            <a:r>
              <a:rPr sz="2400" spc="-20" dirty="0" smtClean="0">
                <a:latin typeface="Calibri"/>
                <a:cs typeface="Calibri"/>
              </a:rPr>
              <a:t>i</a:t>
            </a:r>
            <a:r>
              <a:rPr sz="2400" spc="-65" dirty="0" smtClean="0">
                <a:latin typeface="Calibri"/>
                <a:cs typeface="Calibri"/>
              </a:rPr>
              <a:t>c</a:t>
            </a:r>
            <a:r>
              <a:rPr sz="2400" spc="-25" dirty="0" smtClean="0">
                <a:latin typeface="Calibri"/>
                <a:cs typeface="Calibri"/>
              </a:rPr>
              <a:t>a</a:t>
            </a:r>
            <a:r>
              <a:rPr sz="2400" spc="-5" dirty="0" smtClean="0">
                <a:latin typeface="Calibri"/>
                <a:cs typeface="Calibri"/>
              </a:rPr>
              <a:t>,</a:t>
            </a:r>
            <a:r>
              <a:rPr sz="2400" spc="30" dirty="0" smtClean="0">
                <a:latin typeface="Calibri"/>
                <a:cs typeface="Calibri"/>
              </a:rPr>
              <a:t> </a:t>
            </a:r>
            <a:r>
              <a:rPr sz="2400" spc="0" dirty="0" smtClean="0">
                <a:latin typeface="Calibri"/>
                <a:cs typeface="Calibri"/>
              </a:rPr>
              <a:t>a.</a:t>
            </a:r>
            <a:r>
              <a:rPr sz="2400" spc="-10" dirty="0" smtClean="0">
                <a:latin typeface="Calibri"/>
                <a:cs typeface="Calibri"/>
              </a:rPr>
              <a:t> </a:t>
            </a:r>
            <a:r>
              <a:rPr lang="it-IT" sz="2400" spc="-10" dirty="0" smtClean="0">
                <a:latin typeface="Calibri"/>
                <a:cs typeface="Calibri"/>
              </a:rPr>
              <a:t>organizzativa,  a. di ricerca, </a:t>
            </a:r>
            <a:r>
              <a:rPr sz="2400" spc="0" dirty="0" smtClean="0">
                <a:latin typeface="Calibri"/>
                <a:cs typeface="Calibri"/>
              </a:rPr>
              <a:t>di</a:t>
            </a:r>
            <a:r>
              <a:rPr sz="2400" spc="20" dirty="0" smtClean="0">
                <a:latin typeface="Calibri"/>
                <a:cs typeface="Calibri"/>
              </a:rPr>
              <a:t> </a:t>
            </a:r>
            <a:r>
              <a:rPr sz="2400" spc="0" dirty="0" err="1" smtClean="0">
                <a:latin typeface="Calibri"/>
                <a:cs typeface="Calibri"/>
              </a:rPr>
              <a:t>sp</a:t>
            </a:r>
            <a:r>
              <a:rPr sz="2400" spc="-20" dirty="0" err="1" smtClean="0">
                <a:latin typeface="Calibri"/>
                <a:cs typeface="Calibri"/>
              </a:rPr>
              <a:t>e</a:t>
            </a:r>
            <a:r>
              <a:rPr sz="2400" spc="-30" dirty="0" err="1" smtClean="0">
                <a:latin typeface="Calibri"/>
                <a:cs typeface="Calibri"/>
              </a:rPr>
              <a:t>r</a:t>
            </a:r>
            <a:r>
              <a:rPr sz="2400" spc="-20" dirty="0" err="1" smtClean="0">
                <a:latin typeface="Calibri"/>
                <a:cs typeface="Calibri"/>
              </a:rPr>
              <a:t>i</a:t>
            </a:r>
            <a:r>
              <a:rPr sz="2400" spc="-30" dirty="0" err="1" smtClean="0">
                <a:latin typeface="Calibri"/>
                <a:cs typeface="Calibri"/>
              </a:rPr>
              <a:t>m</a:t>
            </a:r>
            <a:r>
              <a:rPr sz="2400" spc="-20" dirty="0" err="1" smtClean="0">
                <a:latin typeface="Calibri"/>
                <a:cs typeface="Calibri"/>
              </a:rPr>
              <a:t>en</a:t>
            </a:r>
            <a:r>
              <a:rPr sz="2400" spc="-85" dirty="0" err="1" smtClean="0">
                <a:latin typeface="Calibri"/>
                <a:cs typeface="Calibri"/>
              </a:rPr>
              <a:t>t</a:t>
            </a:r>
            <a:r>
              <a:rPr sz="2400" spc="0" dirty="0" err="1" smtClean="0">
                <a:latin typeface="Calibri"/>
                <a:cs typeface="Calibri"/>
              </a:rPr>
              <a:t>a</a:t>
            </a:r>
            <a:r>
              <a:rPr sz="2400" spc="-5" dirty="0" err="1" smtClean="0">
                <a:latin typeface="Calibri"/>
                <a:cs typeface="Calibri"/>
              </a:rPr>
              <a:t>z</a:t>
            </a:r>
            <a:r>
              <a:rPr sz="2400" spc="-20" dirty="0" err="1" smtClean="0">
                <a:latin typeface="Calibri"/>
                <a:cs typeface="Calibri"/>
              </a:rPr>
              <a:t>i</a:t>
            </a:r>
            <a:r>
              <a:rPr sz="2400" spc="0" dirty="0" err="1" smtClean="0">
                <a:latin typeface="Calibri"/>
                <a:cs typeface="Calibri"/>
              </a:rPr>
              <a:t>one</a:t>
            </a:r>
            <a:r>
              <a:rPr lang="it-IT" sz="2400" spc="0" dirty="0" smtClean="0">
                <a:latin typeface="Calibri"/>
                <a:cs typeface="Calibri"/>
              </a:rPr>
              <a:t> e sviluppo,</a:t>
            </a:r>
            <a:r>
              <a:rPr sz="2400" spc="30" dirty="0" smtClean="0">
                <a:latin typeface="Calibri"/>
                <a:cs typeface="Calibri"/>
              </a:rPr>
              <a:t> </a:t>
            </a:r>
            <a:r>
              <a:rPr sz="2400" spc="-10" dirty="0" smtClean="0">
                <a:latin typeface="Calibri"/>
                <a:cs typeface="Calibri"/>
              </a:rPr>
              <a:t> </a:t>
            </a:r>
            <a:r>
              <a:rPr sz="2400" spc="0" dirty="0" smtClean="0">
                <a:latin typeface="Calibri"/>
                <a:cs typeface="Calibri"/>
              </a:rPr>
              <a:t>a.</a:t>
            </a:r>
            <a:r>
              <a:rPr sz="2400" spc="-10" dirty="0" smtClean="0">
                <a:latin typeface="Calibri"/>
                <a:cs typeface="Calibri"/>
              </a:rPr>
              <a:t> </a:t>
            </a:r>
            <a:r>
              <a:rPr sz="2400" spc="0" dirty="0" smtClean="0">
                <a:latin typeface="Calibri"/>
                <a:cs typeface="Calibri"/>
              </a:rPr>
              <a:t>ammi</a:t>
            </a:r>
            <a:r>
              <a:rPr sz="2400" spc="5" dirty="0" smtClean="0">
                <a:latin typeface="Calibri"/>
                <a:cs typeface="Calibri"/>
              </a:rPr>
              <a:t>n</a:t>
            </a:r>
            <a:r>
              <a:rPr sz="2400" spc="-5" dirty="0" smtClean="0">
                <a:latin typeface="Calibri"/>
                <a:cs typeface="Calibri"/>
              </a:rPr>
              <a:t>i</a:t>
            </a:r>
            <a:r>
              <a:rPr sz="2400" spc="-45" dirty="0" smtClean="0">
                <a:latin typeface="Calibri"/>
                <a:cs typeface="Calibri"/>
              </a:rPr>
              <a:t>s</a:t>
            </a:r>
            <a:r>
              <a:rPr sz="2400" spc="-25" dirty="0" smtClean="0">
                <a:latin typeface="Calibri"/>
                <a:cs typeface="Calibri"/>
              </a:rPr>
              <a:t>t</a:t>
            </a:r>
            <a:r>
              <a:rPr sz="2400" spc="-110" dirty="0" smtClean="0">
                <a:latin typeface="Calibri"/>
                <a:cs typeface="Calibri"/>
              </a:rPr>
              <a:t>r</a:t>
            </a:r>
            <a:r>
              <a:rPr sz="2400" spc="-25" dirty="0" smtClean="0">
                <a:latin typeface="Calibri"/>
                <a:cs typeface="Calibri"/>
              </a:rPr>
              <a:t>a</a:t>
            </a:r>
            <a:r>
              <a:rPr sz="2400" spc="-15" dirty="0" smtClean="0">
                <a:latin typeface="Calibri"/>
                <a:cs typeface="Calibri"/>
              </a:rPr>
              <a:t>t</a:t>
            </a:r>
            <a:r>
              <a:rPr sz="2400" spc="-20" dirty="0" smtClean="0">
                <a:latin typeface="Calibri"/>
                <a:cs typeface="Calibri"/>
              </a:rPr>
              <a:t>i</a:t>
            </a:r>
            <a:r>
              <a:rPr sz="2400" spc="-70" dirty="0" smtClean="0">
                <a:latin typeface="Calibri"/>
                <a:cs typeface="Calibri"/>
              </a:rPr>
              <a:t>v</a:t>
            </a:r>
            <a:r>
              <a:rPr sz="2400" spc="0" dirty="0" smtClean="0">
                <a:latin typeface="Calibri"/>
                <a:cs typeface="Calibri"/>
              </a:rPr>
              <a:t>a. </a:t>
            </a:r>
            <a:r>
              <a:rPr sz="2400" spc="-40" dirty="0" smtClean="0">
                <a:latin typeface="Calibri"/>
                <a:cs typeface="Calibri"/>
              </a:rPr>
              <a:t>c</a:t>
            </a:r>
            <a:r>
              <a:rPr sz="2400" spc="-20" dirty="0" smtClean="0">
                <a:latin typeface="Calibri"/>
                <a:cs typeface="Calibri"/>
              </a:rPr>
              <a:t>h</a:t>
            </a:r>
            <a:r>
              <a:rPr sz="2400" spc="-10" dirty="0" smtClean="0">
                <a:latin typeface="Calibri"/>
                <a:cs typeface="Calibri"/>
              </a:rPr>
              <a:t>e </a:t>
            </a:r>
            <a:r>
              <a:rPr sz="2400" spc="-25" dirty="0" smtClean="0">
                <a:latin typeface="Calibri"/>
                <a:cs typeface="Calibri"/>
              </a:rPr>
              <a:t>t</a:t>
            </a:r>
            <a:r>
              <a:rPr sz="2400" spc="-75" dirty="0" smtClean="0">
                <a:latin typeface="Calibri"/>
                <a:cs typeface="Calibri"/>
              </a:rPr>
              <a:t>r</a:t>
            </a:r>
            <a:r>
              <a:rPr sz="2400" spc="-30" dirty="0" smtClean="0">
                <a:latin typeface="Calibri"/>
                <a:cs typeface="Calibri"/>
              </a:rPr>
              <a:t>o</a:t>
            </a:r>
            <a:r>
              <a:rPr sz="2400" spc="-70" dirty="0" smtClean="0">
                <a:latin typeface="Calibri"/>
                <a:cs typeface="Calibri"/>
              </a:rPr>
              <a:t>v</a:t>
            </a:r>
            <a:r>
              <a:rPr sz="2400" spc="0" dirty="0" smtClean="0">
                <a:latin typeface="Calibri"/>
                <a:cs typeface="Calibri"/>
              </a:rPr>
              <a:t>a p</a:t>
            </a:r>
            <a:r>
              <a:rPr sz="2400" spc="-5" dirty="0" smtClean="0">
                <a:latin typeface="Calibri"/>
                <a:cs typeface="Calibri"/>
              </a:rPr>
              <a:t>i</a:t>
            </a:r>
            <a:r>
              <a:rPr sz="2400" spc="-20" dirty="0" smtClean="0">
                <a:latin typeface="Calibri"/>
                <a:cs typeface="Calibri"/>
              </a:rPr>
              <a:t>e</a:t>
            </a:r>
            <a:r>
              <a:rPr sz="2400" spc="0" dirty="0" smtClean="0">
                <a:latin typeface="Calibri"/>
                <a:cs typeface="Calibri"/>
              </a:rPr>
              <a:t>na</a:t>
            </a:r>
            <a:r>
              <a:rPr sz="2400" spc="15" dirty="0" smtClean="0">
                <a:latin typeface="Calibri"/>
                <a:cs typeface="Calibri"/>
              </a:rPr>
              <a:t> </a:t>
            </a:r>
            <a:r>
              <a:rPr sz="2400" spc="-20" dirty="0" smtClean="0">
                <a:latin typeface="Calibri"/>
                <a:cs typeface="Calibri"/>
              </a:rPr>
              <a:t>e</a:t>
            </a:r>
            <a:r>
              <a:rPr sz="2400" spc="0" dirty="0" smtClean="0">
                <a:latin typeface="Calibri"/>
                <a:cs typeface="Calibri"/>
              </a:rPr>
              <a:t>sp</a:t>
            </a:r>
            <a:r>
              <a:rPr sz="2400" spc="-75" dirty="0" smtClean="0">
                <a:latin typeface="Calibri"/>
                <a:cs typeface="Calibri"/>
              </a:rPr>
              <a:t>r</a:t>
            </a:r>
            <a:r>
              <a:rPr sz="2400" spc="-20" dirty="0" smtClean="0">
                <a:latin typeface="Calibri"/>
                <a:cs typeface="Calibri"/>
              </a:rPr>
              <a:t>e</a:t>
            </a:r>
            <a:r>
              <a:rPr sz="2400" spc="0" dirty="0" smtClean="0">
                <a:latin typeface="Calibri"/>
                <a:cs typeface="Calibri"/>
              </a:rPr>
              <a:t>ssione</a:t>
            </a:r>
            <a:r>
              <a:rPr sz="2400" spc="5" dirty="0" smtClean="0">
                <a:latin typeface="Calibri"/>
                <a:cs typeface="Calibri"/>
              </a:rPr>
              <a:t> </a:t>
            </a:r>
            <a:r>
              <a:rPr sz="2400" spc="-10" dirty="0" smtClean="0">
                <a:latin typeface="Calibri"/>
                <a:cs typeface="Calibri"/>
              </a:rPr>
              <a:t>nel</a:t>
            </a:r>
            <a:r>
              <a:rPr sz="2400" spc="5" dirty="0" smtClean="0">
                <a:latin typeface="Calibri"/>
                <a:cs typeface="Calibri"/>
              </a:rPr>
              <a:t> </a:t>
            </a:r>
            <a:r>
              <a:rPr sz="2400" u="heavy" spc="-20" dirty="0" smtClean="0">
                <a:solidFill>
                  <a:srgbClr val="FF0000"/>
                </a:solidFill>
                <a:latin typeface="Calibri"/>
                <a:cs typeface="Calibri"/>
              </a:rPr>
              <a:t>D</a:t>
            </a:r>
            <a:r>
              <a:rPr sz="2400" u="heavy" spc="-40" dirty="0" smtClean="0">
                <a:solidFill>
                  <a:srgbClr val="FF0000"/>
                </a:solidFill>
                <a:latin typeface="Calibri"/>
                <a:cs typeface="Calibri"/>
              </a:rPr>
              <a:t>P</a:t>
            </a:r>
            <a:r>
              <a:rPr sz="2400" u="heavy" spc="-10" dirty="0" smtClean="0">
                <a:solidFill>
                  <a:srgbClr val="FF0000"/>
                </a:solidFill>
                <a:latin typeface="Calibri"/>
                <a:cs typeface="Calibri"/>
              </a:rPr>
              <a:t>R</a:t>
            </a:r>
            <a:r>
              <a:rPr sz="2400" u="heavy" spc="15" dirty="0" smtClean="0">
                <a:solidFill>
                  <a:srgbClr val="FF0000"/>
                </a:solidFill>
                <a:latin typeface="Calibri"/>
                <a:cs typeface="Calibri"/>
              </a:rPr>
              <a:t> </a:t>
            </a:r>
            <a:r>
              <a:rPr sz="2400" u="heavy" spc="-25" dirty="0" smtClean="0">
                <a:solidFill>
                  <a:srgbClr val="FF0000"/>
                </a:solidFill>
                <a:latin typeface="Calibri"/>
                <a:cs typeface="Calibri"/>
              </a:rPr>
              <a:t>275</a:t>
            </a:r>
            <a:r>
              <a:rPr sz="2400" u="heavy" spc="-15" dirty="0" smtClean="0">
                <a:solidFill>
                  <a:srgbClr val="FF0000"/>
                </a:solidFill>
                <a:latin typeface="Calibri"/>
                <a:cs typeface="Calibri"/>
              </a:rPr>
              <a:t>/</a:t>
            </a:r>
            <a:r>
              <a:rPr sz="2400" u="heavy" spc="-25" dirty="0" smtClean="0">
                <a:solidFill>
                  <a:srgbClr val="FF0000"/>
                </a:solidFill>
                <a:latin typeface="Calibri"/>
                <a:cs typeface="Calibri"/>
              </a:rPr>
              <a:t>9</a:t>
            </a:r>
            <a:r>
              <a:rPr sz="2400" u="heavy" spc="-10" dirty="0" smtClean="0">
                <a:solidFill>
                  <a:srgbClr val="FF0000"/>
                </a:solidFill>
                <a:latin typeface="Calibri"/>
                <a:cs typeface="Calibri"/>
              </a:rPr>
              <a:t>9</a:t>
            </a:r>
            <a:r>
              <a:rPr sz="2400" u="heavy" spc="10" dirty="0" smtClean="0">
                <a:solidFill>
                  <a:srgbClr val="FF0000"/>
                </a:solidFill>
                <a:latin typeface="Calibri"/>
                <a:cs typeface="Calibri"/>
              </a:rPr>
              <a:t> </a:t>
            </a:r>
            <a:r>
              <a:rPr sz="2400" spc="-10" dirty="0" smtClean="0">
                <a:latin typeface="Calibri"/>
                <a:cs typeface="Calibri"/>
              </a:rPr>
              <a:t>(</a:t>
            </a:r>
            <a:r>
              <a:rPr sz="2400" spc="-100" dirty="0" err="1" smtClean="0">
                <a:latin typeface="Calibri"/>
                <a:cs typeface="Calibri"/>
              </a:rPr>
              <a:t>R</a:t>
            </a:r>
            <a:r>
              <a:rPr sz="2400" spc="-10" dirty="0" err="1" smtClean="0">
                <a:latin typeface="Calibri"/>
                <a:cs typeface="Calibri"/>
              </a:rPr>
              <a:t>eg</a:t>
            </a:r>
            <a:r>
              <a:rPr sz="2400" spc="-15" dirty="0" err="1" smtClean="0">
                <a:latin typeface="Calibri"/>
                <a:cs typeface="Calibri"/>
              </a:rPr>
              <a:t>o</a:t>
            </a:r>
            <a:r>
              <a:rPr sz="2400" spc="-20" dirty="0" err="1" smtClean="0">
                <a:latin typeface="Calibri"/>
                <a:cs typeface="Calibri"/>
              </a:rPr>
              <a:t>l</a:t>
            </a:r>
            <a:r>
              <a:rPr sz="2400" spc="-15" dirty="0" err="1" smtClean="0">
                <a:latin typeface="Calibri"/>
                <a:cs typeface="Calibri"/>
              </a:rPr>
              <a:t>am</a:t>
            </a:r>
            <a:r>
              <a:rPr sz="2400" spc="-5" dirty="0" err="1" smtClean="0">
                <a:latin typeface="Calibri"/>
                <a:cs typeface="Calibri"/>
              </a:rPr>
              <a:t>e</a:t>
            </a:r>
            <a:r>
              <a:rPr sz="2400" spc="-25" dirty="0" err="1" smtClean="0">
                <a:latin typeface="Calibri"/>
                <a:cs typeface="Calibri"/>
              </a:rPr>
              <a:t>n</a:t>
            </a:r>
            <a:r>
              <a:rPr sz="2400" spc="-40" dirty="0" err="1" smtClean="0">
                <a:latin typeface="Calibri"/>
                <a:cs typeface="Calibri"/>
              </a:rPr>
              <a:t>t</a:t>
            </a:r>
            <a:r>
              <a:rPr sz="2400" spc="0" dirty="0" err="1" smtClean="0">
                <a:latin typeface="Calibri"/>
                <a:cs typeface="Calibri"/>
              </a:rPr>
              <a:t>o</a:t>
            </a:r>
            <a:r>
              <a:rPr sz="2400" spc="35" dirty="0" smtClean="0">
                <a:latin typeface="Calibri"/>
                <a:cs typeface="Calibri"/>
              </a:rPr>
              <a:t> </a:t>
            </a:r>
            <a:r>
              <a:rPr sz="2400" spc="0" dirty="0" smtClean="0">
                <a:latin typeface="Calibri"/>
                <a:cs typeface="Calibri"/>
              </a:rPr>
              <a:t>d</a:t>
            </a:r>
            <a:r>
              <a:rPr sz="2400" spc="-10" dirty="0" smtClean="0">
                <a:latin typeface="Calibri"/>
                <a:cs typeface="Calibri"/>
              </a:rPr>
              <a:t>e</a:t>
            </a:r>
            <a:r>
              <a:rPr sz="2400" spc="-20" dirty="0" smtClean="0">
                <a:latin typeface="Calibri"/>
                <a:cs typeface="Calibri"/>
              </a:rPr>
              <a:t>ll</a:t>
            </a:r>
            <a:r>
              <a:rPr sz="2400" spc="-285" dirty="0" smtClean="0">
                <a:latin typeface="Calibri"/>
                <a:cs typeface="Calibri"/>
              </a:rPr>
              <a:t>’</a:t>
            </a:r>
            <a:r>
              <a:rPr lang="it-IT" sz="2400" spc="-285" dirty="0" smtClean="0">
                <a:latin typeface="Calibri"/>
                <a:cs typeface="Calibri"/>
              </a:rPr>
              <a:t> </a:t>
            </a:r>
            <a:r>
              <a:rPr sz="2400" spc="0" dirty="0" err="1" smtClean="0">
                <a:latin typeface="Calibri"/>
                <a:cs typeface="Calibri"/>
              </a:rPr>
              <a:t>au</a:t>
            </a:r>
            <a:r>
              <a:rPr sz="2400" spc="-40" dirty="0" err="1" smtClean="0">
                <a:latin typeface="Calibri"/>
                <a:cs typeface="Calibri"/>
              </a:rPr>
              <a:t>t</a:t>
            </a:r>
            <a:r>
              <a:rPr sz="2400" spc="0" dirty="0" err="1" smtClean="0">
                <a:latin typeface="Calibri"/>
                <a:cs typeface="Calibri"/>
              </a:rPr>
              <a:t>onomi</a:t>
            </a:r>
            <a:r>
              <a:rPr sz="2400" spc="-5" dirty="0" err="1" smtClean="0">
                <a:latin typeface="Calibri"/>
                <a:cs typeface="Calibri"/>
              </a:rPr>
              <a:t>a</a:t>
            </a:r>
            <a:r>
              <a:rPr sz="2400" spc="-20" dirty="0" smtClean="0">
                <a:latin typeface="Calibri"/>
                <a:cs typeface="Calibri"/>
              </a:rPr>
              <a:t>)</a:t>
            </a:r>
            <a:r>
              <a:rPr sz="2400" spc="0" dirty="0" smtClean="0">
                <a:latin typeface="Calibri"/>
                <a:cs typeface="Calibri"/>
              </a:rPr>
              <a:t>.</a:t>
            </a:r>
            <a:endParaRPr lang="it-IT" sz="2400" spc="0" dirty="0" smtClean="0">
              <a:latin typeface="Calibri"/>
              <a:cs typeface="Calibri"/>
            </a:endParaRPr>
          </a:p>
          <a:p>
            <a:pPr marL="355600" marR="12700" indent="-342900">
              <a:lnSpc>
                <a:spcPct val="80000"/>
              </a:lnSpc>
              <a:spcBef>
                <a:spcPts val="395"/>
              </a:spcBef>
              <a:buFont typeface="Arial"/>
              <a:buChar char="•"/>
              <a:tabLst>
                <a:tab pos="354965" algn="l"/>
              </a:tabLst>
            </a:pPr>
            <a:r>
              <a:rPr lang="it-IT" sz="2400" dirty="0">
                <a:latin typeface="Calibri"/>
                <a:cs typeface="Calibri"/>
              </a:rPr>
              <a:t>In</a:t>
            </a:r>
            <a:r>
              <a:rPr lang="it-IT" sz="2400" spc="-25" dirty="0">
                <a:latin typeface="Calibri"/>
                <a:cs typeface="Calibri"/>
              </a:rPr>
              <a:t> </a:t>
            </a:r>
            <a:r>
              <a:rPr lang="it-IT" sz="2400" spc="-45" dirty="0">
                <a:latin typeface="Calibri"/>
                <a:cs typeface="Calibri"/>
              </a:rPr>
              <a:t>c</a:t>
            </a:r>
            <a:r>
              <a:rPr lang="it-IT" sz="2400" dirty="0">
                <a:latin typeface="Calibri"/>
                <a:cs typeface="Calibri"/>
              </a:rPr>
              <a:t>apo</a:t>
            </a:r>
            <a:r>
              <a:rPr lang="it-IT" sz="2400" spc="35" dirty="0">
                <a:latin typeface="Calibri"/>
                <a:cs typeface="Calibri"/>
              </a:rPr>
              <a:t> </a:t>
            </a:r>
            <a:r>
              <a:rPr lang="it-IT" sz="2400" dirty="0">
                <a:latin typeface="Calibri"/>
                <a:cs typeface="Calibri"/>
              </a:rPr>
              <a:t>a</a:t>
            </a:r>
            <a:r>
              <a:rPr lang="it-IT" sz="2400" spc="-10" dirty="0">
                <a:latin typeface="Calibri"/>
                <a:cs typeface="Calibri"/>
              </a:rPr>
              <a:t>l</a:t>
            </a:r>
            <a:r>
              <a:rPr lang="it-IT" sz="2400" spc="-20" dirty="0">
                <a:latin typeface="Calibri"/>
                <a:cs typeface="Calibri"/>
              </a:rPr>
              <a:t>l</a:t>
            </a:r>
            <a:r>
              <a:rPr lang="it-IT" sz="2400" dirty="0">
                <a:latin typeface="Calibri"/>
                <a:cs typeface="Calibri"/>
              </a:rPr>
              <a:t>o</a:t>
            </a:r>
            <a:r>
              <a:rPr lang="it-IT" sz="2400" spc="10" dirty="0">
                <a:latin typeface="Calibri"/>
                <a:cs typeface="Calibri"/>
              </a:rPr>
              <a:t> </a:t>
            </a:r>
            <a:r>
              <a:rPr lang="it-IT" sz="2400" spc="-45" dirty="0">
                <a:latin typeface="Calibri"/>
                <a:cs typeface="Calibri"/>
              </a:rPr>
              <a:t>s</a:t>
            </a:r>
            <a:r>
              <a:rPr lang="it-IT" sz="2400" spc="-65" dirty="0">
                <a:latin typeface="Calibri"/>
                <a:cs typeface="Calibri"/>
              </a:rPr>
              <a:t>t</a:t>
            </a:r>
            <a:r>
              <a:rPr lang="it-IT" sz="2400" spc="-25" dirty="0">
                <a:latin typeface="Calibri"/>
                <a:cs typeface="Calibri"/>
              </a:rPr>
              <a:t>a</a:t>
            </a:r>
            <a:r>
              <a:rPr lang="it-IT" sz="2400" spc="-30" dirty="0">
                <a:latin typeface="Calibri"/>
                <a:cs typeface="Calibri"/>
              </a:rPr>
              <a:t>t</a:t>
            </a:r>
            <a:r>
              <a:rPr lang="it-IT" sz="2400" dirty="0">
                <a:latin typeface="Calibri"/>
                <a:cs typeface="Calibri"/>
              </a:rPr>
              <a:t>o </a:t>
            </a:r>
            <a:r>
              <a:rPr lang="it-IT" sz="2400" spc="-10" dirty="0">
                <a:latin typeface="Calibri"/>
                <a:cs typeface="Calibri"/>
              </a:rPr>
              <a:t>r</a:t>
            </a:r>
            <a:r>
              <a:rPr lang="it-IT" sz="2400" spc="-20" dirty="0">
                <a:latin typeface="Calibri"/>
                <a:cs typeface="Calibri"/>
              </a:rPr>
              <a:t>i</a:t>
            </a:r>
            <a:r>
              <a:rPr lang="it-IT" sz="2400" spc="-5" dirty="0">
                <a:latin typeface="Calibri"/>
                <a:cs typeface="Calibri"/>
              </a:rPr>
              <a:t>m</a:t>
            </a:r>
            <a:r>
              <a:rPr lang="it-IT" sz="2400" dirty="0">
                <a:latin typeface="Calibri"/>
                <a:cs typeface="Calibri"/>
              </a:rPr>
              <a:t>an</a:t>
            </a:r>
            <a:r>
              <a:rPr lang="it-IT" sz="2400" spc="-25" dirty="0">
                <a:latin typeface="Calibri"/>
                <a:cs typeface="Calibri"/>
              </a:rPr>
              <a:t>g</a:t>
            </a:r>
            <a:r>
              <a:rPr lang="it-IT" sz="2400" dirty="0">
                <a:latin typeface="Calibri"/>
                <a:cs typeface="Calibri"/>
              </a:rPr>
              <a:t>ono</a:t>
            </a:r>
            <a:r>
              <a:rPr lang="it-IT" sz="2400" spc="20" dirty="0">
                <a:latin typeface="Calibri"/>
                <a:cs typeface="Calibri"/>
              </a:rPr>
              <a:t> </a:t>
            </a:r>
            <a:r>
              <a:rPr lang="it-IT" sz="2400" dirty="0">
                <a:latin typeface="Calibri"/>
                <a:cs typeface="Calibri"/>
              </a:rPr>
              <a:t>nom</a:t>
            </a:r>
            <a:r>
              <a:rPr lang="it-IT" sz="2400" spc="-10" dirty="0">
                <a:latin typeface="Calibri"/>
                <a:cs typeface="Calibri"/>
              </a:rPr>
              <a:t>i</a:t>
            </a:r>
            <a:r>
              <a:rPr lang="it-IT" sz="2400" dirty="0">
                <a:latin typeface="Calibri"/>
                <a:cs typeface="Calibri"/>
              </a:rPr>
              <a:t>n</a:t>
            </a:r>
            <a:r>
              <a:rPr lang="it-IT" sz="2400" spc="5" dirty="0">
                <a:latin typeface="Calibri"/>
                <a:cs typeface="Calibri"/>
              </a:rPr>
              <a:t>a</a:t>
            </a:r>
            <a:r>
              <a:rPr lang="it-IT" sz="2400" spc="-20" dirty="0">
                <a:latin typeface="Calibri"/>
                <a:cs typeface="Calibri"/>
              </a:rPr>
              <a:t>l</a:t>
            </a:r>
            <a:r>
              <a:rPr lang="it-IT" sz="2400" dirty="0">
                <a:latin typeface="Calibri"/>
                <a:cs typeface="Calibri"/>
              </a:rPr>
              <a:t>me</a:t>
            </a:r>
            <a:r>
              <a:rPr lang="it-IT" sz="2400" spc="-10" dirty="0">
                <a:latin typeface="Calibri"/>
                <a:cs typeface="Calibri"/>
              </a:rPr>
              <a:t>n</a:t>
            </a:r>
            <a:r>
              <a:rPr lang="it-IT" sz="2400" spc="-65" dirty="0">
                <a:latin typeface="Calibri"/>
                <a:cs typeface="Calibri"/>
              </a:rPr>
              <a:t>t</a:t>
            </a:r>
            <a:r>
              <a:rPr lang="it-IT" sz="2400" dirty="0">
                <a:latin typeface="Calibri"/>
                <a:cs typeface="Calibri"/>
              </a:rPr>
              <a:t>e</a:t>
            </a:r>
            <a:r>
              <a:rPr lang="it-IT" sz="2400" spc="40" dirty="0">
                <a:latin typeface="Calibri"/>
                <a:cs typeface="Calibri"/>
              </a:rPr>
              <a:t> </a:t>
            </a:r>
            <a:r>
              <a:rPr lang="it-IT" sz="2400" dirty="0">
                <a:latin typeface="Calibri"/>
                <a:cs typeface="Calibri"/>
              </a:rPr>
              <a:t>solo</a:t>
            </a:r>
            <a:r>
              <a:rPr lang="it-IT" sz="2400" spc="5" dirty="0">
                <a:latin typeface="Calibri"/>
                <a:cs typeface="Calibri"/>
              </a:rPr>
              <a:t> </a:t>
            </a:r>
            <a:r>
              <a:rPr lang="it-IT" sz="2400" spc="-20" dirty="0">
                <a:latin typeface="Calibri"/>
                <a:cs typeface="Calibri"/>
              </a:rPr>
              <a:t>l</a:t>
            </a:r>
            <a:r>
              <a:rPr lang="it-IT" sz="2400" spc="-285" dirty="0">
                <a:latin typeface="Calibri"/>
                <a:cs typeface="Calibri"/>
              </a:rPr>
              <a:t>’</a:t>
            </a:r>
            <a:r>
              <a:rPr lang="it-IT" sz="2400" dirty="0">
                <a:latin typeface="Calibri"/>
                <a:cs typeface="Calibri"/>
              </a:rPr>
              <a:t>e</a:t>
            </a:r>
            <a:r>
              <a:rPr lang="it-IT" sz="2400" spc="-65" dirty="0">
                <a:latin typeface="Calibri"/>
                <a:cs typeface="Calibri"/>
              </a:rPr>
              <a:t>r</a:t>
            </a:r>
            <a:r>
              <a:rPr lang="it-IT" sz="2400" spc="-5" dirty="0">
                <a:latin typeface="Calibri"/>
                <a:cs typeface="Calibri"/>
              </a:rPr>
              <a:t>o</a:t>
            </a:r>
            <a:r>
              <a:rPr lang="it-IT" sz="2400" spc="-70" dirty="0">
                <a:latin typeface="Calibri"/>
                <a:cs typeface="Calibri"/>
              </a:rPr>
              <a:t>g</a:t>
            </a:r>
            <a:r>
              <a:rPr lang="it-IT" sz="2400" dirty="0">
                <a:latin typeface="Calibri"/>
                <a:cs typeface="Calibri"/>
              </a:rPr>
              <a:t>a</a:t>
            </a:r>
            <a:r>
              <a:rPr lang="it-IT" sz="2400" spc="-5" dirty="0">
                <a:latin typeface="Calibri"/>
                <a:cs typeface="Calibri"/>
              </a:rPr>
              <a:t>z</a:t>
            </a:r>
            <a:r>
              <a:rPr lang="it-IT" sz="2400" spc="-20" dirty="0">
                <a:latin typeface="Calibri"/>
                <a:cs typeface="Calibri"/>
              </a:rPr>
              <a:t>i</a:t>
            </a:r>
            <a:r>
              <a:rPr lang="it-IT" sz="2400" dirty="0">
                <a:latin typeface="Calibri"/>
                <a:cs typeface="Calibri"/>
              </a:rPr>
              <a:t>one</a:t>
            </a:r>
            <a:r>
              <a:rPr lang="it-IT" sz="2400" spc="85" dirty="0">
                <a:latin typeface="Calibri"/>
                <a:cs typeface="Calibri"/>
              </a:rPr>
              <a:t> </a:t>
            </a:r>
            <a:r>
              <a:rPr lang="it-IT" sz="2400" dirty="0">
                <a:latin typeface="Calibri"/>
                <a:cs typeface="Calibri"/>
              </a:rPr>
              <a:t>dei</a:t>
            </a:r>
            <a:r>
              <a:rPr lang="it-IT" sz="2400" spc="5" dirty="0">
                <a:latin typeface="Calibri"/>
                <a:cs typeface="Calibri"/>
              </a:rPr>
              <a:t> </a:t>
            </a:r>
            <a:r>
              <a:rPr lang="it-IT" sz="2400" dirty="0" smtClean="0">
                <a:latin typeface="Calibri"/>
                <a:cs typeface="Calibri"/>
              </a:rPr>
              <a:t>finanz</a:t>
            </a:r>
            <a:r>
              <a:rPr lang="it-IT" sz="2400" spc="-15" dirty="0" smtClean="0">
                <a:latin typeface="Calibri"/>
                <a:cs typeface="Calibri"/>
              </a:rPr>
              <a:t>i</a:t>
            </a:r>
            <a:r>
              <a:rPr lang="it-IT" sz="2400" dirty="0" smtClean="0">
                <a:latin typeface="Calibri"/>
                <a:cs typeface="Calibri"/>
              </a:rPr>
              <a:t>am</a:t>
            </a:r>
            <a:r>
              <a:rPr lang="it-IT" sz="2400" spc="5" dirty="0" smtClean="0">
                <a:latin typeface="Calibri"/>
                <a:cs typeface="Calibri"/>
              </a:rPr>
              <a:t>e</a:t>
            </a:r>
            <a:r>
              <a:rPr lang="it-IT" sz="2400" spc="-25" dirty="0" smtClean="0">
                <a:latin typeface="Calibri"/>
                <a:cs typeface="Calibri"/>
              </a:rPr>
              <a:t>n</a:t>
            </a:r>
            <a:r>
              <a:rPr lang="it-IT" sz="2400" dirty="0" smtClean="0">
                <a:latin typeface="Calibri"/>
                <a:cs typeface="Calibri"/>
              </a:rPr>
              <a:t>ti, le norme generali, gli ordinamenti </a:t>
            </a:r>
            <a:r>
              <a:rPr lang="it-IT" sz="2400" spc="10" dirty="0" smtClean="0">
                <a:latin typeface="Calibri"/>
                <a:cs typeface="Calibri"/>
              </a:rPr>
              <a:t> </a:t>
            </a:r>
            <a:r>
              <a:rPr lang="it-IT" sz="2400" dirty="0">
                <a:latin typeface="Calibri"/>
                <a:cs typeface="Calibri"/>
              </a:rPr>
              <a:t>e il </a:t>
            </a:r>
            <a:r>
              <a:rPr lang="it-IT" sz="2400" spc="-75" dirty="0">
                <a:latin typeface="Calibri"/>
                <a:cs typeface="Calibri"/>
              </a:rPr>
              <a:t>r</a:t>
            </a:r>
            <a:r>
              <a:rPr lang="it-IT" sz="2400" spc="-20" dirty="0">
                <a:latin typeface="Calibri"/>
                <a:cs typeface="Calibri"/>
              </a:rPr>
              <a:t>e</a:t>
            </a:r>
            <a:r>
              <a:rPr lang="it-IT" sz="2400" spc="-30" dirty="0">
                <a:latin typeface="Calibri"/>
                <a:cs typeface="Calibri"/>
              </a:rPr>
              <a:t>c</a:t>
            </a:r>
            <a:r>
              <a:rPr lang="it-IT" sz="2400" spc="-20" dirty="0">
                <a:latin typeface="Calibri"/>
                <a:cs typeface="Calibri"/>
              </a:rPr>
              <a:t>l</a:t>
            </a:r>
            <a:r>
              <a:rPr lang="it-IT" sz="2400" dirty="0">
                <a:latin typeface="Calibri"/>
                <a:cs typeface="Calibri"/>
              </a:rPr>
              <a:t>u</a:t>
            </a:r>
            <a:r>
              <a:rPr lang="it-IT" sz="2400" spc="-65" dirty="0">
                <a:latin typeface="Calibri"/>
                <a:cs typeface="Calibri"/>
              </a:rPr>
              <a:t>t</a:t>
            </a:r>
            <a:r>
              <a:rPr lang="it-IT" sz="2400" spc="-25" dirty="0">
                <a:latin typeface="Calibri"/>
                <a:cs typeface="Calibri"/>
              </a:rPr>
              <a:t>am</a:t>
            </a:r>
            <a:r>
              <a:rPr lang="it-IT" sz="2400" spc="-10" dirty="0">
                <a:latin typeface="Calibri"/>
                <a:cs typeface="Calibri"/>
              </a:rPr>
              <a:t>e</a:t>
            </a:r>
            <a:r>
              <a:rPr lang="it-IT" sz="2400" spc="-25" dirty="0">
                <a:latin typeface="Calibri"/>
                <a:cs typeface="Calibri"/>
              </a:rPr>
              <a:t>n</a:t>
            </a:r>
            <a:r>
              <a:rPr lang="it-IT" sz="2400" spc="-50" dirty="0">
                <a:latin typeface="Calibri"/>
                <a:cs typeface="Calibri"/>
              </a:rPr>
              <a:t>t</a:t>
            </a:r>
            <a:r>
              <a:rPr lang="it-IT" sz="2400" dirty="0">
                <a:latin typeface="Calibri"/>
                <a:cs typeface="Calibri"/>
              </a:rPr>
              <a:t>o</a:t>
            </a:r>
            <a:r>
              <a:rPr lang="it-IT" sz="2400" spc="-25" dirty="0">
                <a:latin typeface="Calibri"/>
                <a:cs typeface="Calibri"/>
              </a:rPr>
              <a:t> </a:t>
            </a:r>
            <a:r>
              <a:rPr lang="it-IT" sz="2400" spc="-10" dirty="0">
                <a:latin typeface="Calibri"/>
                <a:cs typeface="Calibri"/>
              </a:rPr>
              <a:t>dei</a:t>
            </a:r>
            <a:r>
              <a:rPr lang="it-IT" sz="2400" spc="5" dirty="0">
                <a:latin typeface="Calibri"/>
                <a:cs typeface="Calibri"/>
              </a:rPr>
              <a:t> </a:t>
            </a:r>
            <a:r>
              <a:rPr lang="it-IT" sz="2400" dirty="0">
                <a:latin typeface="Calibri"/>
                <a:cs typeface="Calibri"/>
              </a:rPr>
              <a:t>doce</a:t>
            </a:r>
            <a:r>
              <a:rPr lang="it-IT" sz="2400" spc="-25" dirty="0">
                <a:latin typeface="Calibri"/>
                <a:cs typeface="Calibri"/>
              </a:rPr>
              <a:t>n</a:t>
            </a:r>
            <a:r>
              <a:rPr lang="it-IT" sz="2400" spc="-15" dirty="0">
                <a:latin typeface="Calibri"/>
                <a:cs typeface="Calibri"/>
              </a:rPr>
              <a:t>t</a:t>
            </a:r>
            <a:r>
              <a:rPr lang="it-IT" sz="2400" spc="-20" dirty="0">
                <a:latin typeface="Calibri"/>
                <a:cs typeface="Calibri"/>
              </a:rPr>
              <a:t>i</a:t>
            </a:r>
            <a:r>
              <a:rPr lang="it-IT" sz="2400" dirty="0">
                <a:latin typeface="Calibri"/>
                <a:cs typeface="Calibri"/>
              </a:rPr>
              <a:t>.</a:t>
            </a:r>
          </a:p>
          <a:p>
            <a:pPr marL="355600" marR="12700" indent="-342900">
              <a:lnSpc>
                <a:spcPct val="80000"/>
              </a:lnSpc>
              <a:spcBef>
                <a:spcPts val="395"/>
              </a:spcBef>
              <a:buFont typeface="Arial"/>
              <a:buChar char="•"/>
              <a:tabLst>
                <a:tab pos="354965" algn="l"/>
              </a:tabLst>
            </a:pPr>
            <a:endParaRPr sz="2400" dirty="0">
              <a:latin typeface="Calibri"/>
              <a:cs typeface="Calibri"/>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olo 1"/>
          <p:cNvSpPr>
            <a:spLocks noGrp="1"/>
          </p:cNvSpPr>
          <p:nvPr>
            <p:ph type="title"/>
          </p:nvPr>
        </p:nvSpPr>
        <p:spPr>
          <a:xfrm>
            <a:off x="1143000" y="457200"/>
            <a:ext cx="6798734" cy="609600"/>
          </a:xfrm>
        </p:spPr>
        <p:txBody>
          <a:bodyPr>
            <a:normAutofit/>
          </a:bodyPr>
          <a:lstStyle/>
          <a:p>
            <a:r>
              <a:rPr lang="it-IT" sz="3200" dirty="0">
                <a:latin typeface="Calibri"/>
                <a:cs typeface="Calibri"/>
              </a:rPr>
              <a:t>BERL</a:t>
            </a:r>
            <a:r>
              <a:rPr lang="it-IT" sz="3200" spc="-15" dirty="0">
                <a:latin typeface="Calibri"/>
                <a:cs typeface="Calibri"/>
              </a:rPr>
              <a:t>I</a:t>
            </a:r>
            <a:r>
              <a:rPr lang="it-IT" sz="3200" spc="-25" dirty="0">
                <a:latin typeface="Calibri"/>
                <a:cs typeface="Calibri"/>
              </a:rPr>
              <a:t>N</a:t>
            </a:r>
            <a:r>
              <a:rPr lang="it-IT" sz="3200" dirty="0">
                <a:latin typeface="Calibri"/>
                <a:cs typeface="Calibri"/>
              </a:rPr>
              <a:t>GUER</a:t>
            </a:r>
            <a:r>
              <a:rPr lang="it-IT" sz="3200" spc="-45" dirty="0">
                <a:latin typeface="Calibri"/>
                <a:cs typeface="Calibri"/>
              </a:rPr>
              <a:t> </a:t>
            </a:r>
            <a:r>
              <a:rPr lang="it-IT" sz="3200" dirty="0">
                <a:latin typeface="Calibri"/>
                <a:cs typeface="Calibri"/>
              </a:rPr>
              <a:t>E DE</a:t>
            </a:r>
            <a:r>
              <a:rPr lang="it-IT" sz="3200" spc="5" dirty="0">
                <a:latin typeface="Calibri"/>
                <a:cs typeface="Calibri"/>
              </a:rPr>
              <a:t> </a:t>
            </a:r>
            <a:r>
              <a:rPr lang="it-IT" sz="3200" dirty="0">
                <a:latin typeface="Calibri"/>
                <a:cs typeface="Calibri"/>
              </a:rPr>
              <a:t>M</a:t>
            </a:r>
            <a:r>
              <a:rPr lang="it-IT" sz="3200" spc="-80" dirty="0">
                <a:latin typeface="Calibri"/>
                <a:cs typeface="Calibri"/>
              </a:rPr>
              <a:t>A</a:t>
            </a:r>
            <a:r>
              <a:rPr lang="it-IT" sz="3200" spc="-10" dirty="0">
                <a:latin typeface="Calibri"/>
                <a:cs typeface="Calibri"/>
              </a:rPr>
              <a:t>U</a:t>
            </a:r>
            <a:r>
              <a:rPr lang="it-IT" sz="3200" spc="-65" dirty="0">
                <a:latin typeface="Calibri"/>
                <a:cs typeface="Calibri"/>
              </a:rPr>
              <a:t>R</a:t>
            </a:r>
            <a:r>
              <a:rPr lang="it-IT" sz="3200" dirty="0">
                <a:latin typeface="Calibri"/>
                <a:cs typeface="Calibri"/>
              </a:rPr>
              <a:t>O</a:t>
            </a:r>
            <a:endParaRPr lang="it-IT" sz="3200" dirty="0"/>
          </a:p>
        </p:txBody>
      </p:sp>
      <p:sp>
        <p:nvSpPr>
          <p:cNvPr id="3" name="Segnaposto contenuto 2"/>
          <p:cNvSpPr>
            <a:spLocks noGrp="1"/>
          </p:cNvSpPr>
          <p:nvPr>
            <p:ph idx="1"/>
          </p:nvPr>
        </p:nvSpPr>
        <p:spPr>
          <a:xfrm>
            <a:off x="914400" y="1371600"/>
            <a:ext cx="7467600" cy="4800600"/>
          </a:xfrm>
        </p:spPr>
        <p:txBody>
          <a:bodyPr>
            <a:normAutofit fontScale="25000" lnSpcReduction="20000"/>
          </a:bodyPr>
          <a:lstStyle/>
          <a:p>
            <a:pPr marL="0" indent="0">
              <a:lnSpc>
                <a:spcPts val="2110"/>
              </a:lnSpc>
              <a:buNone/>
            </a:pPr>
            <a:r>
              <a:rPr lang="it-IT" sz="9600" spc="-20" dirty="0" smtClean="0">
                <a:latin typeface="Calibri"/>
                <a:cs typeface="Calibri"/>
              </a:rPr>
              <a:t>B</a:t>
            </a:r>
            <a:r>
              <a:rPr lang="it-IT" sz="9600" spc="-10" dirty="0" smtClean="0">
                <a:latin typeface="Calibri"/>
                <a:cs typeface="Calibri"/>
              </a:rPr>
              <a:t>e</a:t>
            </a:r>
            <a:r>
              <a:rPr lang="it-IT" sz="9600" spc="-15" dirty="0" smtClean="0">
                <a:latin typeface="Calibri"/>
                <a:cs typeface="Calibri"/>
              </a:rPr>
              <a:t>r</a:t>
            </a:r>
            <a:r>
              <a:rPr lang="it-IT" sz="9600" spc="-20" dirty="0" smtClean="0">
                <a:latin typeface="Calibri"/>
                <a:cs typeface="Calibri"/>
              </a:rPr>
              <a:t>l</a:t>
            </a:r>
            <a:r>
              <a:rPr lang="it-IT" sz="9600" spc="-5" dirty="0" smtClean="0">
                <a:latin typeface="Calibri"/>
                <a:cs typeface="Calibri"/>
              </a:rPr>
              <a:t>i</a:t>
            </a:r>
            <a:r>
              <a:rPr lang="it-IT" sz="9600" dirty="0" smtClean="0">
                <a:latin typeface="Calibri"/>
                <a:cs typeface="Calibri"/>
              </a:rPr>
              <a:t>n</a:t>
            </a:r>
            <a:r>
              <a:rPr lang="it-IT" sz="9600" spc="-5" dirty="0" smtClean="0">
                <a:latin typeface="Calibri"/>
                <a:cs typeface="Calibri"/>
              </a:rPr>
              <a:t>g</a:t>
            </a:r>
            <a:r>
              <a:rPr lang="it-IT" sz="9600" spc="-10" dirty="0" smtClean="0">
                <a:latin typeface="Calibri"/>
                <a:cs typeface="Calibri"/>
              </a:rPr>
              <a:t>uer</a:t>
            </a:r>
            <a:r>
              <a:rPr lang="it-IT" sz="9600" spc="-5" dirty="0" smtClean="0">
                <a:latin typeface="Calibri"/>
                <a:cs typeface="Calibri"/>
              </a:rPr>
              <a:t> </a:t>
            </a:r>
            <a:r>
              <a:rPr lang="it-IT" sz="9600" dirty="0">
                <a:latin typeface="Calibri"/>
                <a:cs typeface="Calibri"/>
              </a:rPr>
              <a:t>pone</a:t>
            </a:r>
            <a:r>
              <a:rPr lang="it-IT" sz="9600" spc="30" dirty="0">
                <a:latin typeface="Calibri"/>
                <a:cs typeface="Calibri"/>
              </a:rPr>
              <a:t> </a:t>
            </a:r>
            <a:r>
              <a:rPr lang="it-IT" sz="9600" spc="-5" dirty="0">
                <a:latin typeface="Calibri"/>
                <a:cs typeface="Calibri"/>
              </a:rPr>
              <a:t>i</a:t>
            </a:r>
            <a:r>
              <a:rPr lang="it-IT" sz="9600" dirty="0">
                <a:latin typeface="Calibri"/>
                <a:cs typeface="Calibri"/>
              </a:rPr>
              <a:t>n</a:t>
            </a:r>
            <a:r>
              <a:rPr lang="it-IT" sz="9600" spc="15" dirty="0">
                <a:latin typeface="Calibri"/>
                <a:cs typeface="Calibri"/>
              </a:rPr>
              <a:t> </a:t>
            </a:r>
            <a:r>
              <a:rPr lang="it-IT" sz="9600" spc="-20" dirty="0" smtClean="0">
                <a:latin typeface="Calibri"/>
                <a:cs typeface="Calibri"/>
              </a:rPr>
              <a:t>e</a:t>
            </a:r>
            <a:r>
              <a:rPr lang="it-IT" sz="9600" dirty="0" smtClean="0">
                <a:latin typeface="Calibri"/>
                <a:cs typeface="Calibri"/>
              </a:rPr>
              <a:t>s</a:t>
            </a:r>
            <a:r>
              <a:rPr lang="it-IT" sz="9600" spc="-10" dirty="0" smtClean="0">
                <a:latin typeface="Calibri"/>
                <a:cs typeface="Calibri"/>
              </a:rPr>
              <a:t>se</a:t>
            </a:r>
            <a:r>
              <a:rPr lang="it-IT" sz="9600" spc="-75" dirty="0" smtClean="0">
                <a:latin typeface="Calibri"/>
                <a:cs typeface="Calibri"/>
              </a:rPr>
              <a:t>r</a:t>
            </a:r>
            <a:r>
              <a:rPr lang="it-IT" sz="9600" spc="-10" dirty="0" smtClean="0">
                <a:latin typeface="Calibri"/>
                <a:cs typeface="Calibri"/>
              </a:rPr>
              <a:t>e,</a:t>
            </a:r>
            <a:r>
              <a:rPr lang="it-IT" sz="9600" spc="-35" dirty="0" smtClean="0">
                <a:latin typeface="Calibri"/>
                <a:cs typeface="Calibri"/>
              </a:rPr>
              <a:t> in conseguenza della</a:t>
            </a:r>
          </a:p>
          <a:p>
            <a:pPr marL="0" indent="0">
              <a:lnSpc>
                <a:spcPts val="2110"/>
              </a:lnSpc>
              <a:buNone/>
            </a:pPr>
            <a:r>
              <a:rPr lang="it-IT" sz="9600" spc="-35" dirty="0" smtClean="0">
                <a:latin typeface="Calibri"/>
                <a:cs typeface="Calibri"/>
              </a:rPr>
              <a:t> l.n.59/97, </a:t>
            </a:r>
            <a:r>
              <a:rPr lang="it-IT" sz="9600" dirty="0" smtClean="0">
                <a:latin typeface="Calibri"/>
                <a:cs typeface="Calibri"/>
              </a:rPr>
              <a:t>una</a:t>
            </a:r>
            <a:r>
              <a:rPr lang="it-IT" sz="9600" spc="5" dirty="0" smtClean="0">
                <a:latin typeface="Calibri"/>
                <a:cs typeface="Calibri"/>
              </a:rPr>
              <a:t> </a:t>
            </a:r>
            <a:r>
              <a:rPr lang="it-IT" sz="9600" dirty="0">
                <a:latin typeface="Calibri"/>
                <a:cs typeface="Calibri"/>
              </a:rPr>
              <a:t>s</a:t>
            </a:r>
            <a:r>
              <a:rPr lang="it-IT" sz="9600" spc="-20" dirty="0">
                <a:latin typeface="Calibri"/>
                <a:cs typeface="Calibri"/>
              </a:rPr>
              <a:t>e</a:t>
            </a:r>
            <a:r>
              <a:rPr lang="it-IT" sz="9600" spc="-30" dirty="0">
                <a:latin typeface="Calibri"/>
                <a:cs typeface="Calibri"/>
              </a:rPr>
              <a:t>r</a:t>
            </a:r>
            <a:r>
              <a:rPr lang="it-IT" sz="9600" spc="-20" dirty="0">
                <a:latin typeface="Calibri"/>
                <a:cs typeface="Calibri"/>
              </a:rPr>
              <a:t>i</a:t>
            </a:r>
            <a:r>
              <a:rPr lang="it-IT" sz="9600" spc="-10" dirty="0">
                <a:latin typeface="Calibri"/>
                <a:cs typeface="Calibri"/>
              </a:rPr>
              <a:t>e</a:t>
            </a:r>
            <a:r>
              <a:rPr lang="it-IT" sz="9600" spc="30" dirty="0">
                <a:latin typeface="Calibri"/>
                <a:cs typeface="Calibri"/>
              </a:rPr>
              <a:t> </a:t>
            </a:r>
            <a:r>
              <a:rPr lang="it-IT" sz="9600" dirty="0">
                <a:latin typeface="Calibri"/>
                <a:cs typeface="Calibri"/>
              </a:rPr>
              <a:t>di</a:t>
            </a:r>
            <a:r>
              <a:rPr lang="it-IT" sz="9600" spc="10" dirty="0">
                <a:latin typeface="Calibri"/>
                <a:cs typeface="Calibri"/>
              </a:rPr>
              <a:t> </a:t>
            </a:r>
            <a:r>
              <a:rPr lang="it-IT" sz="9600" spc="-25" dirty="0">
                <a:latin typeface="Calibri"/>
                <a:cs typeface="Calibri"/>
              </a:rPr>
              <a:t>a</a:t>
            </a:r>
            <a:r>
              <a:rPr lang="it-IT" sz="9600" spc="-75" dirty="0">
                <a:latin typeface="Calibri"/>
                <a:cs typeface="Calibri"/>
              </a:rPr>
              <a:t>t</a:t>
            </a:r>
            <a:r>
              <a:rPr lang="it-IT" sz="9600" dirty="0">
                <a:latin typeface="Calibri"/>
                <a:cs typeface="Calibri"/>
              </a:rPr>
              <a:t>ti</a:t>
            </a:r>
            <a:r>
              <a:rPr lang="it-IT" sz="9600" spc="-20" dirty="0">
                <a:latin typeface="Calibri"/>
                <a:cs typeface="Calibri"/>
              </a:rPr>
              <a:t> </a:t>
            </a:r>
            <a:r>
              <a:rPr lang="it-IT" sz="9600" dirty="0" smtClean="0">
                <a:latin typeface="Calibri"/>
                <a:cs typeface="Calibri"/>
              </a:rPr>
              <a:t>norm</a:t>
            </a:r>
            <a:r>
              <a:rPr lang="it-IT" sz="9600" spc="-25" dirty="0" smtClean="0">
                <a:latin typeface="Calibri"/>
                <a:cs typeface="Calibri"/>
              </a:rPr>
              <a:t>a</a:t>
            </a:r>
            <a:r>
              <a:rPr lang="it-IT" sz="9600" spc="-15" dirty="0" smtClean="0">
                <a:latin typeface="Calibri"/>
                <a:cs typeface="Calibri"/>
              </a:rPr>
              <a:t>t</a:t>
            </a:r>
            <a:r>
              <a:rPr lang="it-IT" sz="9600" spc="-20" dirty="0" smtClean="0">
                <a:latin typeface="Calibri"/>
                <a:cs typeface="Calibri"/>
              </a:rPr>
              <a:t>i</a:t>
            </a:r>
            <a:r>
              <a:rPr lang="it-IT" sz="9600" dirty="0" smtClean="0">
                <a:latin typeface="Calibri"/>
                <a:cs typeface="Calibri"/>
              </a:rPr>
              <a:t>vi delegati</a:t>
            </a:r>
            <a:r>
              <a:rPr lang="it-IT" sz="9600" spc="5" dirty="0" smtClean="0">
                <a:latin typeface="Calibri"/>
                <a:cs typeface="Calibri"/>
              </a:rPr>
              <a:t> </a:t>
            </a:r>
            <a:r>
              <a:rPr lang="it-IT" sz="9600" dirty="0">
                <a:latin typeface="Calibri"/>
                <a:cs typeface="Calibri"/>
              </a:rPr>
              <a:t>qu</a:t>
            </a:r>
            <a:r>
              <a:rPr lang="it-IT" sz="9600" spc="5" dirty="0">
                <a:latin typeface="Calibri"/>
                <a:cs typeface="Calibri"/>
              </a:rPr>
              <a:t>a</a:t>
            </a:r>
            <a:r>
              <a:rPr lang="it-IT" sz="9600" spc="-10" dirty="0">
                <a:latin typeface="Calibri"/>
                <a:cs typeface="Calibri"/>
              </a:rPr>
              <a:t>li:</a:t>
            </a:r>
            <a:endParaRPr lang="it-IT" sz="9600" dirty="0">
              <a:latin typeface="Calibri"/>
              <a:cs typeface="Calibri"/>
            </a:endParaRPr>
          </a:p>
          <a:p>
            <a:pPr marL="355600" indent="-342900">
              <a:tabLst>
                <a:tab pos="354965" algn="l"/>
              </a:tabLst>
            </a:pPr>
            <a:r>
              <a:rPr lang="it-IT" sz="9600" u="heavy" spc="-5" dirty="0" err="1">
                <a:solidFill>
                  <a:srgbClr val="FF0000"/>
                </a:solidFill>
                <a:latin typeface="Calibri"/>
                <a:cs typeface="Calibri"/>
              </a:rPr>
              <a:t>D</a:t>
            </a:r>
            <a:r>
              <a:rPr lang="it-IT" sz="9600" u="heavy" spc="-20" dirty="0" err="1">
                <a:solidFill>
                  <a:srgbClr val="FF0000"/>
                </a:solidFill>
                <a:latin typeface="Calibri"/>
                <a:cs typeface="Calibri"/>
              </a:rPr>
              <a:t>lg</a:t>
            </a:r>
            <a:r>
              <a:rPr lang="it-IT" sz="9600" u="heavy" dirty="0" err="1">
                <a:solidFill>
                  <a:srgbClr val="FF0000"/>
                </a:solidFill>
                <a:latin typeface="Calibri"/>
                <a:cs typeface="Calibri"/>
              </a:rPr>
              <a:t>s</a:t>
            </a:r>
            <a:r>
              <a:rPr lang="it-IT" sz="9600" u="heavy" dirty="0">
                <a:solidFill>
                  <a:srgbClr val="FF0000"/>
                </a:solidFill>
                <a:latin typeface="Calibri"/>
                <a:cs typeface="Calibri"/>
              </a:rPr>
              <a:t> </a:t>
            </a:r>
            <a:r>
              <a:rPr lang="it-IT" sz="9600" u="heavy" spc="-25" dirty="0">
                <a:solidFill>
                  <a:srgbClr val="FF0000"/>
                </a:solidFill>
                <a:latin typeface="Calibri"/>
                <a:cs typeface="Calibri"/>
              </a:rPr>
              <a:t>112</a:t>
            </a:r>
            <a:r>
              <a:rPr lang="it-IT" sz="9600" u="heavy" spc="-15" dirty="0">
                <a:solidFill>
                  <a:srgbClr val="FF0000"/>
                </a:solidFill>
                <a:latin typeface="Calibri"/>
                <a:cs typeface="Calibri"/>
              </a:rPr>
              <a:t>/</a:t>
            </a:r>
            <a:r>
              <a:rPr lang="it-IT" sz="9600" u="heavy" spc="-25" dirty="0">
                <a:solidFill>
                  <a:srgbClr val="FF0000"/>
                </a:solidFill>
                <a:latin typeface="Calibri"/>
                <a:cs typeface="Calibri"/>
              </a:rPr>
              <a:t>9</a:t>
            </a:r>
            <a:r>
              <a:rPr lang="it-IT" sz="9600" u="heavy" spc="-10" dirty="0">
                <a:solidFill>
                  <a:srgbClr val="FF0000"/>
                </a:solidFill>
                <a:latin typeface="Calibri"/>
                <a:cs typeface="Calibri"/>
              </a:rPr>
              <a:t>8</a:t>
            </a:r>
            <a:r>
              <a:rPr lang="it-IT" sz="9600" u="heavy" spc="10" dirty="0">
                <a:solidFill>
                  <a:srgbClr val="FF0000"/>
                </a:solidFill>
                <a:latin typeface="Calibri"/>
                <a:cs typeface="Calibri"/>
              </a:rPr>
              <a:t> </a:t>
            </a:r>
            <a:r>
              <a:rPr lang="it-IT" sz="9600" u="heavy" spc="10" dirty="0" smtClean="0">
                <a:solidFill>
                  <a:srgbClr val="FF0000"/>
                </a:solidFill>
                <a:latin typeface="Calibri"/>
                <a:cs typeface="Calibri"/>
              </a:rPr>
              <a:t>-</a:t>
            </a:r>
            <a:r>
              <a:rPr lang="it-IT" sz="9600" dirty="0" smtClean="0">
                <a:latin typeface="Calibri"/>
                <a:cs typeface="Calibri"/>
              </a:rPr>
              <a:t> D</a:t>
            </a:r>
            <a:r>
              <a:rPr lang="it-IT" sz="9600" spc="-20" dirty="0" smtClean="0">
                <a:latin typeface="Calibri"/>
                <a:cs typeface="Calibri"/>
              </a:rPr>
              <a:t>ele</a:t>
            </a:r>
            <a:r>
              <a:rPr lang="it-IT" sz="9600" spc="-10" dirty="0" smtClean="0">
                <a:latin typeface="Calibri"/>
                <a:cs typeface="Calibri"/>
              </a:rPr>
              <a:t>g</a:t>
            </a:r>
            <a:r>
              <a:rPr lang="it-IT" sz="9600" spc="-20" dirty="0" smtClean="0">
                <a:latin typeface="Calibri"/>
                <a:cs typeface="Calibri"/>
              </a:rPr>
              <a:t>h</a:t>
            </a:r>
            <a:r>
              <a:rPr lang="it-IT" sz="9600" spc="-10" dirty="0" smtClean="0">
                <a:latin typeface="Calibri"/>
                <a:cs typeface="Calibri"/>
              </a:rPr>
              <a:t>e</a:t>
            </a:r>
            <a:r>
              <a:rPr lang="it-IT" sz="9600" spc="25" dirty="0" smtClean="0">
                <a:latin typeface="Calibri"/>
                <a:cs typeface="Calibri"/>
              </a:rPr>
              <a:t> </a:t>
            </a:r>
            <a:r>
              <a:rPr lang="it-IT" sz="9600" dirty="0">
                <a:latin typeface="Calibri"/>
                <a:cs typeface="Calibri"/>
              </a:rPr>
              <a:t>a</a:t>
            </a:r>
            <a:r>
              <a:rPr lang="it-IT" sz="9600" spc="-5" dirty="0">
                <a:latin typeface="Calibri"/>
                <a:cs typeface="Calibri"/>
              </a:rPr>
              <a:t>l</a:t>
            </a:r>
            <a:r>
              <a:rPr lang="it-IT" sz="9600" spc="-20" dirty="0">
                <a:latin typeface="Calibri"/>
                <a:cs typeface="Calibri"/>
              </a:rPr>
              <a:t>l</a:t>
            </a:r>
            <a:r>
              <a:rPr lang="it-IT" sz="9600" dirty="0">
                <a:latin typeface="Calibri"/>
                <a:cs typeface="Calibri"/>
              </a:rPr>
              <a:t>e</a:t>
            </a:r>
            <a:r>
              <a:rPr lang="it-IT" sz="9600" spc="30" dirty="0">
                <a:latin typeface="Calibri"/>
                <a:cs typeface="Calibri"/>
              </a:rPr>
              <a:t> </a:t>
            </a:r>
            <a:r>
              <a:rPr lang="it-IT" sz="9600" dirty="0">
                <a:latin typeface="Calibri"/>
                <a:cs typeface="Calibri"/>
              </a:rPr>
              <a:t>au</a:t>
            </a:r>
            <a:r>
              <a:rPr lang="it-IT" sz="9600" spc="-40" dirty="0">
                <a:latin typeface="Calibri"/>
                <a:cs typeface="Calibri"/>
              </a:rPr>
              <a:t>t</a:t>
            </a:r>
            <a:r>
              <a:rPr lang="it-IT" sz="9600" dirty="0">
                <a:latin typeface="Calibri"/>
                <a:cs typeface="Calibri"/>
              </a:rPr>
              <a:t>onomie l</a:t>
            </a:r>
            <a:r>
              <a:rPr lang="it-IT" sz="9600" spc="-5" dirty="0">
                <a:latin typeface="Calibri"/>
                <a:cs typeface="Calibri"/>
              </a:rPr>
              <a:t>o</a:t>
            </a:r>
            <a:r>
              <a:rPr lang="it-IT" sz="9600" spc="-55" dirty="0">
                <a:latin typeface="Calibri"/>
                <a:cs typeface="Calibri"/>
              </a:rPr>
              <a:t>c</a:t>
            </a:r>
            <a:r>
              <a:rPr lang="it-IT" sz="9600" dirty="0">
                <a:latin typeface="Calibri"/>
                <a:cs typeface="Calibri"/>
              </a:rPr>
              <a:t>ali</a:t>
            </a:r>
          </a:p>
          <a:p>
            <a:pPr marL="355600" indent="-342900">
              <a:spcBef>
                <a:spcPts val="10"/>
              </a:spcBef>
              <a:tabLst>
                <a:tab pos="354965" algn="l"/>
              </a:tabLst>
            </a:pPr>
            <a:r>
              <a:rPr lang="it-IT" sz="9600" u="heavy" spc="-5" dirty="0" err="1">
                <a:solidFill>
                  <a:srgbClr val="FF0000"/>
                </a:solidFill>
                <a:latin typeface="Calibri"/>
                <a:cs typeface="Calibri"/>
              </a:rPr>
              <a:t>D</a:t>
            </a:r>
            <a:r>
              <a:rPr lang="it-IT" sz="9600" u="heavy" spc="-20" dirty="0" err="1">
                <a:solidFill>
                  <a:srgbClr val="FF0000"/>
                </a:solidFill>
                <a:latin typeface="Calibri"/>
                <a:cs typeface="Calibri"/>
              </a:rPr>
              <a:t>l</a:t>
            </a:r>
            <a:r>
              <a:rPr lang="it-IT" sz="9600" u="heavy" spc="-10" dirty="0" err="1">
                <a:solidFill>
                  <a:srgbClr val="FF0000"/>
                </a:solidFill>
                <a:latin typeface="Calibri"/>
                <a:cs typeface="Calibri"/>
              </a:rPr>
              <a:t>g</a:t>
            </a:r>
            <a:r>
              <a:rPr lang="it-IT" sz="9600" u="heavy" dirty="0" err="1">
                <a:solidFill>
                  <a:srgbClr val="FF0000"/>
                </a:solidFill>
                <a:latin typeface="Calibri"/>
                <a:cs typeface="Calibri"/>
              </a:rPr>
              <a:t>s</a:t>
            </a:r>
            <a:r>
              <a:rPr lang="it-IT" sz="9600" u="heavy" dirty="0">
                <a:solidFill>
                  <a:srgbClr val="FF0000"/>
                </a:solidFill>
                <a:latin typeface="Calibri"/>
                <a:cs typeface="Calibri"/>
              </a:rPr>
              <a:t>.</a:t>
            </a:r>
            <a:r>
              <a:rPr lang="it-IT" sz="9600" u="heavy" spc="-25" dirty="0">
                <a:solidFill>
                  <a:srgbClr val="FF0000"/>
                </a:solidFill>
                <a:latin typeface="Calibri"/>
                <a:cs typeface="Calibri"/>
              </a:rPr>
              <a:t> 59</a:t>
            </a:r>
            <a:r>
              <a:rPr lang="it-IT" sz="9600" u="heavy" spc="-15" dirty="0">
                <a:solidFill>
                  <a:srgbClr val="FF0000"/>
                </a:solidFill>
                <a:latin typeface="Calibri"/>
                <a:cs typeface="Calibri"/>
              </a:rPr>
              <a:t>/</a:t>
            </a:r>
            <a:r>
              <a:rPr lang="it-IT" sz="9600" u="heavy" spc="-25" dirty="0">
                <a:solidFill>
                  <a:srgbClr val="FF0000"/>
                </a:solidFill>
                <a:latin typeface="Calibri"/>
                <a:cs typeface="Calibri"/>
              </a:rPr>
              <a:t>9</a:t>
            </a:r>
            <a:r>
              <a:rPr lang="it-IT" sz="9600" u="heavy" spc="-10" dirty="0">
                <a:solidFill>
                  <a:srgbClr val="FF0000"/>
                </a:solidFill>
                <a:latin typeface="Calibri"/>
                <a:cs typeface="Calibri"/>
              </a:rPr>
              <a:t>8</a:t>
            </a:r>
            <a:r>
              <a:rPr lang="it-IT" sz="9600" u="heavy" spc="20" dirty="0">
                <a:solidFill>
                  <a:srgbClr val="FF0000"/>
                </a:solidFill>
                <a:latin typeface="Calibri"/>
                <a:cs typeface="Calibri"/>
              </a:rPr>
              <a:t> </a:t>
            </a:r>
            <a:r>
              <a:rPr lang="it-IT" sz="9600" u="heavy" spc="20" dirty="0" smtClean="0">
                <a:solidFill>
                  <a:srgbClr val="FF0000"/>
                </a:solidFill>
                <a:latin typeface="Calibri"/>
                <a:cs typeface="Calibri"/>
              </a:rPr>
              <a:t>-</a:t>
            </a:r>
            <a:r>
              <a:rPr lang="it-IT" sz="9600" dirty="0" smtClean="0">
                <a:latin typeface="Calibri"/>
                <a:cs typeface="Calibri"/>
              </a:rPr>
              <a:t> </a:t>
            </a:r>
            <a:r>
              <a:rPr lang="it-IT" sz="9600" dirty="0">
                <a:latin typeface="Calibri"/>
                <a:cs typeface="Calibri"/>
              </a:rPr>
              <a:t>Dis</a:t>
            </a:r>
            <a:r>
              <a:rPr lang="it-IT" sz="9600" spc="-10" dirty="0">
                <a:latin typeface="Calibri"/>
                <a:cs typeface="Calibri"/>
              </a:rPr>
              <a:t>c</a:t>
            </a:r>
            <a:r>
              <a:rPr lang="it-IT" sz="9600" spc="-5" dirty="0">
                <a:latin typeface="Calibri"/>
                <a:cs typeface="Calibri"/>
              </a:rPr>
              <a:t>i</a:t>
            </a:r>
            <a:r>
              <a:rPr lang="it-IT" sz="9600" dirty="0">
                <a:latin typeface="Calibri"/>
                <a:cs typeface="Calibri"/>
              </a:rPr>
              <a:t>p</a:t>
            </a:r>
            <a:r>
              <a:rPr lang="it-IT" sz="9600" spc="-10" dirty="0">
                <a:latin typeface="Calibri"/>
                <a:cs typeface="Calibri"/>
              </a:rPr>
              <a:t>l</a:t>
            </a:r>
            <a:r>
              <a:rPr lang="it-IT" sz="9600" spc="-20" dirty="0">
                <a:latin typeface="Calibri"/>
                <a:cs typeface="Calibri"/>
              </a:rPr>
              <a:t>i</a:t>
            </a:r>
            <a:r>
              <a:rPr lang="it-IT" sz="9600" dirty="0">
                <a:latin typeface="Calibri"/>
                <a:cs typeface="Calibri"/>
              </a:rPr>
              <a:t>na</a:t>
            </a:r>
            <a:r>
              <a:rPr lang="it-IT" sz="9600" spc="60" dirty="0">
                <a:latin typeface="Calibri"/>
                <a:cs typeface="Calibri"/>
              </a:rPr>
              <a:t> </a:t>
            </a:r>
            <a:r>
              <a:rPr lang="it-IT" sz="9600" spc="-10" dirty="0">
                <a:latin typeface="Calibri"/>
                <a:cs typeface="Calibri"/>
              </a:rPr>
              <a:t>d</a:t>
            </a:r>
            <a:r>
              <a:rPr lang="it-IT" sz="9600" dirty="0">
                <a:latin typeface="Calibri"/>
                <a:cs typeface="Calibri"/>
              </a:rPr>
              <a:t>el</a:t>
            </a:r>
            <a:r>
              <a:rPr lang="it-IT" sz="9600" spc="-10" dirty="0">
                <a:latin typeface="Calibri"/>
                <a:cs typeface="Calibri"/>
              </a:rPr>
              <a:t>l</a:t>
            </a:r>
            <a:r>
              <a:rPr lang="it-IT" sz="9600" dirty="0">
                <a:latin typeface="Calibri"/>
                <a:cs typeface="Calibri"/>
              </a:rPr>
              <a:t>a</a:t>
            </a:r>
            <a:r>
              <a:rPr lang="it-IT" sz="9600" spc="15" dirty="0">
                <a:latin typeface="Calibri"/>
                <a:cs typeface="Calibri"/>
              </a:rPr>
              <a:t> </a:t>
            </a:r>
            <a:r>
              <a:rPr lang="it-IT" sz="9600" dirty="0">
                <a:latin typeface="Calibri"/>
                <a:cs typeface="Calibri"/>
              </a:rPr>
              <a:t>qual</a:t>
            </a:r>
            <a:r>
              <a:rPr lang="it-IT" sz="9600" spc="-20" dirty="0">
                <a:latin typeface="Calibri"/>
                <a:cs typeface="Calibri"/>
              </a:rPr>
              <a:t>i</a:t>
            </a:r>
            <a:r>
              <a:rPr lang="it-IT" sz="9600" dirty="0">
                <a:latin typeface="Calibri"/>
                <a:cs typeface="Calibri"/>
              </a:rPr>
              <a:t>f</a:t>
            </a:r>
            <a:r>
              <a:rPr lang="it-IT" sz="9600" spc="-10" dirty="0">
                <a:latin typeface="Calibri"/>
                <a:cs typeface="Calibri"/>
              </a:rPr>
              <a:t>i</a:t>
            </a:r>
            <a:r>
              <a:rPr lang="it-IT" sz="9600" spc="-55" dirty="0">
                <a:latin typeface="Calibri"/>
                <a:cs typeface="Calibri"/>
              </a:rPr>
              <a:t>c</a:t>
            </a:r>
            <a:r>
              <a:rPr lang="it-IT" sz="9600" dirty="0">
                <a:latin typeface="Calibri"/>
                <a:cs typeface="Calibri"/>
              </a:rPr>
              <a:t>a</a:t>
            </a:r>
            <a:r>
              <a:rPr lang="it-IT" sz="9600" spc="50" dirty="0">
                <a:latin typeface="Calibri"/>
                <a:cs typeface="Calibri"/>
              </a:rPr>
              <a:t> </a:t>
            </a:r>
            <a:r>
              <a:rPr lang="it-IT" sz="9600" dirty="0">
                <a:latin typeface="Calibri"/>
                <a:cs typeface="Calibri"/>
              </a:rPr>
              <a:t>d</a:t>
            </a:r>
            <a:r>
              <a:rPr lang="it-IT" sz="9600" spc="-10" dirty="0">
                <a:latin typeface="Calibri"/>
                <a:cs typeface="Calibri"/>
              </a:rPr>
              <a:t>i</a:t>
            </a:r>
            <a:r>
              <a:rPr lang="it-IT" sz="9600" spc="-30" dirty="0">
                <a:latin typeface="Calibri"/>
                <a:cs typeface="Calibri"/>
              </a:rPr>
              <a:t>r</a:t>
            </a:r>
            <a:r>
              <a:rPr lang="it-IT" sz="9600" spc="-5" dirty="0">
                <a:latin typeface="Calibri"/>
                <a:cs typeface="Calibri"/>
              </a:rPr>
              <a:t>i</a:t>
            </a:r>
            <a:r>
              <a:rPr lang="it-IT" sz="9600" spc="-45" dirty="0">
                <a:latin typeface="Calibri"/>
                <a:cs typeface="Calibri"/>
              </a:rPr>
              <a:t>g</a:t>
            </a:r>
            <a:r>
              <a:rPr lang="it-IT" sz="9600" spc="-20" dirty="0">
                <a:latin typeface="Calibri"/>
                <a:cs typeface="Calibri"/>
              </a:rPr>
              <a:t>e</a:t>
            </a:r>
            <a:r>
              <a:rPr lang="it-IT" sz="9600" dirty="0">
                <a:latin typeface="Calibri"/>
                <a:cs typeface="Calibri"/>
              </a:rPr>
              <a:t>n</a:t>
            </a:r>
            <a:r>
              <a:rPr lang="it-IT" sz="9600" spc="-5" dirty="0">
                <a:latin typeface="Calibri"/>
                <a:cs typeface="Calibri"/>
              </a:rPr>
              <a:t>z</a:t>
            </a:r>
            <a:r>
              <a:rPr lang="it-IT" sz="9600" spc="-20" dirty="0">
                <a:latin typeface="Calibri"/>
                <a:cs typeface="Calibri"/>
              </a:rPr>
              <a:t>i</a:t>
            </a:r>
            <a:r>
              <a:rPr lang="it-IT" sz="9600" dirty="0">
                <a:latin typeface="Calibri"/>
                <a:cs typeface="Calibri"/>
              </a:rPr>
              <a:t>ale</a:t>
            </a:r>
            <a:r>
              <a:rPr lang="it-IT" sz="9600" spc="50" dirty="0">
                <a:latin typeface="Calibri"/>
                <a:cs typeface="Calibri"/>
              </a:rPr>
              <a:t> </a:t>
            </a:r>
            <a:r>
              <a:rPr lang="it-IT" sz="9600" spc="-10" dirty="0">
                <a:latin typeface="Calibri"/>
                <a:cs typeface="Calibri"/>
              </a:rPr>
              <a:t>d</a:t>
            </a:r>
            <a:r>
              <a:rPr lang="it-IT" sz="9600" spc="-5" dirty="0">
                <a:latin typeface="Calibri"/>
                <a:cs typeface="Calibri"/>
              </a:rPr>
              <a:t>e</a:t>
            </a:r>
            <a:r>
              <a:rPr lang="it-IT" sz="9600" dirty="0">
                <a:latin typeface="Calibri"/>
                <a:cs typeface="Calibri"/>
              </a:rPr>
              <a:t>i</a:t>
            </a:r>
            <a:r>
              <a:rPr lang="it-IT" sz="9600" spc="5" dirty="0">
                <a:latin typeface="Calibri"/>
                <a:cs typeface="Calibri"/>
              </a:rPr>
              <a:t> </a:t>
            </a:r>
            <a:r>
              <a:rPr lang="it-IT" sz="9600" spc="-65" dirty="0">
                <a:latin typeface="Calibri"/>
                <a:cs typeface="Calibri"/>
              </a:rPr>
              <a:t>c</a:t>
            </a:r>
            <a:r>
              <a:rPr lang="it-IT" sz="9600" dirty="0">
                <a:latin typeface="Calibri"/>
                <a:cs typeface="Calibri"/>
              </a:rPr>
              <a:t>api</a:t>
            </a:r>
            <a:r>
              <a:rPr lang="it-IT" sz="9600" spc="35" dirty="0">
                <a:latin typeface="Calibri"/>
                <a:cs typeface="Calibri"/>
              </a:rPr>
              <a:t> </a:t>
            </a:r>
            <a:r>
              <a:rPr lang="it-IT" sz="9600" dirty="0">
                <a:latin typeface="Calibri"/>
                <a:cs typeface="Calibri"/>
              </a:rPr>
              <a:t>di</a:t>
            </a:r>
            <a:r>
              <a:rPr lang="it-IT" sz="9600" spc="5" dirty="0">
                <a:latin typeface="Calibri"/>
                <a:cs typeface="Calibri"/>
              </a:rPr>
              <a:t> </a:t>
            </a:r>
            <a:r>
              <a:rPr lang="it-IT" sz="9600" spc="-5" dirty="0">
                <a:latin typeface="Calibri"/>
                <a:cs typeface="Calibri"/>
              </a:rPr>
              <a:t>i</a:t>
            </a:r>
            <a:r>
              <a:rPr lang="it-IT" sz="9600" spc="-45" dirty="0">
                <a:latin typeface="Calibri"/>
                <a:cs typeface="Calibri"/>
              </a:rPr>
              <a:t>s</a:t>
            </a:r>
            <a:r>
              <a:rPr lang="it-IT" sz="9600" spc="-15" dirty="0">
                <a:latin typeface="Calibri"/>
                <a:cs typeface="Calibri"/>
              </a:rPr>
              <a:t>t</a:t>
            </a:r>
            <a:r>
              <a:rPr lang="it-IT" sz="9600" spc="-20" dirty="0">
                <a:latin typeface="Calibri"/>
                <a:cs typeface="Calibri"/>
              </a:rPr>
              <a:t>i</a:t>
            </a:r>
            <a:r>
              <a:rPr lang="it-IT" sz="9600" spc="-5" dirty="0">
                <a:latin typeface="Calibri"/>
                <a:cs typeface="Calibri"/>
              </a:rPr>
              <a:t>t</a:t>
            </a:r>
            <a:r>
              <a:rPr lang="it-IT" sz="9600" dirty="0">
                <a:latin typeface="Calibri"/>
                <a:cs typeface="Calibri"/>
              </a:rPr>
              <a:t>u</a:t>
            </a:r>
            <a:r>
              <a:rPr lang="it-IT" sz="9600" spc="-40" dirty="0">
                <a:latin typeface="Calibri"/>
                <a:cs typeface="Calibri"/>
              </a:rPr>
              <a:t>t</a:t>
            </a:r>
            <a:r>
              <a:rPr lang="it-IT" sz="9600" dirty="0">
                <a:latin typeface="Calibri"/>
                <a:cs typeface="Calibri"/>
              </a:rPr>
              <a:t>o </a:t>
            </a:r>
            <a:r>
              <a:rPr lang="it-IT" sz="9600" spc="-10" dirty="0">
                <a:latin typeface="Calibri"/>
                <a:cs typeface="Calibri"/>
              </a:rPr>
              <a:t>d</a:t>
            </a:r>
            <a:r>
              <a:rPr lang="it-IT" sz="9600" dirty="0">
                <a:latin typeface="Calibri"/>
                <a:cs typeface="Calibri"/>
              </a:rPr>
              <a:t>el</a:t>
            </a:r>
            <a:r>
              <a:rPr lang="it-IT" sz="9600" spc="-10" dirty="0">
                <a:latin typeface="Calibri"/>
                <a:cs typeface="Calibri"/>
              </a:rPr>
              <a:t>le</a:t>
            </a:r>
            <a:r>
              <a:rPr lang="it-IT" sz="9600" dirty="0">
                <a:latin typeface="Calibri"/>
                <a:cs typeface="Calibri"/>
              </a:rPr>
              <a:t> </a:t>
            </a:r>
            <a:r>
              <a:rPr lang="it-IT" sz="9600" spc="-10" dirty="0">
                <a:latin typeface="Calibri"/>
                <a:cs typeface="Calibri"/>
              </a:rPr>
              <a:t>i</a:t>
            </a:r>
            <a:r>
              <a:rPr lang="it-IT" sz="9600" spc="-45" dirty="0">
                <a:latin typeface="Calibri"/>
                <a:cs typeface="Calibri"/>
              </a:rPr>
              <a:t>s</a:t>
            </a:r>
            <a:r>
              <a:rPr lang="it-IT" sz="9600" spc="-5" dirty="0">
                <a:latin typeface="Calibri"/>
                <a:cs typeface="Calibri"/>
              </a:rPr>
              <a:t>t</a:t>
            </a:r>
            <a:r>
              <a:rPr lang="it-IT" sz="9600" spc="-20" dirty="0">
                <a:latin typeface="Calibri"/>
                <a:cs typeface="Calibri"/>
              </a:rPr>
              <a:t>i</a:t>
            </a:r>
            <a:r>
              <a:rPr lang="it-IT" sz="9600" dirty="0">
                <a:latin typeface="Calibri"/>
                <a:cs typeface="Calibri"/>
              </a:rPr>
              <a:t>tu</a:t>
            </a:r>
            <a:r>
              <a:rPr lang="it-IT" sz="9600" spc="-10" dirty="0">
                <a:latin typeface="Calibri"/>
                <a:cs typeface="Calibri"/>
              </a:rPr>
              <a:t>z</a:t>
            </a:r>
            <a:r>
              <a:rPr lang="it-IT" sz="9600" spc="-20" dirty="0">
                <a:latin typeface="Calibri"/>
                <a:cs typeface="Calibri"/>
              </a:rPr>
              <a:t>i</a:t>
            </a:r>
            <a:r>
              <a:rPr lang="it-IT" sz="9600" dirty="0">
                <a:latin typeface="Calibri"/>
                <a:cs typeface="Calibri"/>
              </a:rPr>
              <a:t>oni</a:t>
            </a:r>
            <a:r>
              <a:rPr lang="it-IT" sz="9600" spc="15" dirty="0">
                <a:latin typeface="Calibri"/>
                <a:cs typeface="Calibri"/>
              </a:rPr>
              <a:t> </a:t>
            </a:r>
            <a:r>
              <a:rPr lang="it-IT" sz="9600" spc="-10" dirty="0">
                <a:latin typeface="Calibri"/>
                <a:cs typeface="Calibri"/>
              </a:rPr>
              <a:t>s</a:t>
            </a:r>
            <a:r>
              <a:rPr lang="it-IT" sz="9600" spc="-45" dirty="0">
                <a:latin typeface="Calibri"/>
                <a:cs typeface="Calibri"/>
              </a:rPr>
              <a:t>c</a:t>
            </a:r>
            <a:r>
              <a:rPr lang="it-IT" sz="9600" spc="-5" dirty="0">
                <a:latin typeface="Calibri"/>
                <a:cs typeface="Calibri"/>
              </a:rPr>
              <a:t>o</a:t>
            </a:r>
            <a:r>
              <a:rPr lang="it-IT" sz="9600" spc="-20" dirty="0">
                <a:latin typeface="Calibri"/>
                <a:cs typeface="Calibri"/>
              </a:rPr>
              <a:t>l</a:t>
            </a:r>
            <a:r>
              <a:rPr lang="it-IT" sz="9600" dirty="0">
                <a:latin typeface="Calibri"/>
                <a:cs typeface="Calibri"/>
              </a:rPr>
              <a:t>a</a:t>
            </a:r>
            <a:r>
              <a:rPr lang="it-IT" sz="9600" spc="-45" dirty="0">
                <a:latin typeface="Calibri"/>
                <a:cs typeface="Calibri"/>
              </a:rPr>
              <a:t>s</a:t>
            </a:r>
            <a:r>
              <a:rPr lang="it-IT" sz="9600" spc="-5" dirty="0">
                <a:latin typeface="Calibri"/>
                <a:cs typeface="Calibri"/>
              </a:rPr>
              <a:t>t</a:t>
            </a:r>
            <a:r>
              <a:rPr lang="it-IT" sz="9600" spc="-20" dirty="0">
                <a:latin typeface="Calibri"/>
                <a:cs typeface="Calibri"/>
              </a:rPr>
              <a:t>i</a:t>
            </a:r>
            <a:r>
              <a:rPr lang="it-IT" sz="9600" spc="-35" dirty="0">
                <a:latin typeface="Calibri"/>
                <a:cs typeface="Calibri"/>
              </a:rPr>
              <a:t>c</a:t>
            </a:r>
            <a:r>
              <a:rPr lang="it-IT" sz="9600" spc="-15" dirty="0">
                <a:latin typeface="Calibri"/>
                <a:cs typeface="Calibri"/>
              </a:rPr>
              <a:t>h</a:t>
            </a:r>
            <a:r>
              <a:rPr lang="it-IT" sz="9600" dirty="0">
                <a:latin typeface="Calibri"/>
                <a:cs typeface="Calibri"/>
              </a:rPr>
              <a:t>e</a:t>
            </a:r>
            <a:r>
              <a:rPr lang="it-IT" sz="9600" spc="50" dirty="0">
                <a:latin typeface="Calibri"/>
                <a:cs typeface="Calibri"/>
              </a:rPr>
              <a:t> </a:t>
            </a:r>
            <a:r>
              <a:rPr lang="it-IT" sz="9600" dirty="0">
                <a:latin typeface="Calibri"/>
                <a:cs typeface="Calibri"/>
              </a:rPr>
              <a:t>au</a:t>
            </a:r>
            <a:r>
              <a:rPr lang="it-IT" sz="9600" spc="-30" dirty="0">
                <a:latin typeface="Calibri"/>
                <a:cs typeface="Calibri"/>
              </a:rPr>
              <a:t>t</a:t>
            </a:r>
            <a:r>
              <a:rPr lang="it-IT" sz="9600" dirty="0">
                <a:latin typeface="Calibri"/>
                <a:cs typeface="Calibri"/>
              </a:rPr>
              <a:t>onom</a:t>
            </a:r>
            <a:r>
              <a:rPr lang="it-IT" sz="9600" spc="-5" dirty="0">
                <a:latin typeface="Calibri"/>
                <a:cs typeface="Calibri"/>
              </a:rPr>
              <a:t>e,</a:t>
            </a:r>
            <a:endParaRPr lang="it-IT" sz="9600" dirty="0">
              <a:latin typeface="Calibri"/>
              <a:cs typeface="Calibri"/>
            </a:endParaRPr>
          </a:p>
          <a:p>
            <a:pPr marL="355600" indent="-342900">
              <a:lnSpc>
                <a:spcPts val="2110"/>
              </a:lnSpc>
              <a:tabLst>
                <a:tab pos="354965" algn="l"/>
              </a:tabLst>
            </a:pPr>
            <a:r>
              <a:rPr lang="it-IT" sz="9600" u="heavy" spc="-20" dirty="0">
                <a:solidFill>
                  <a:srgbClr val="FF0000"/>
                </a:solidFill>
                <a:latin typeface="Calibri"/>
                <a:cs typeface="Calibri"/>
              </a:rPr>
              <a:t>D</a:t>
            </a:r>
            <a:r>
              <a:rPr lang="it-IT" sz="9600" u="heavy" spc="-40" dirty="0">
                <a:solidFill>
                  <a:srgbClr val="FF0000"/>
                </a:solidFill>
                <a:latin typeface="Calibri"/>
                <a:cs typeface="Calibri"/>
              </a:rPr>
              <a:t>P</a:t>
            </a:r>
            <a:r>
              <a:rPr lang="it-IT" sz="9600" u="heavy" spc="-10" dirty="0">
                <a:solidFill>
                  <a:srgbClr val="FF0000"/>
                </a:solidFill>
                <a:latin typeface="Calibri"/>
                <a:cs typeface="Calibri"/>
              </a:rPr>
              <a:t>R</a:t>
            </a:r>
            <a:r>
              <a:rPr lang="it-IT" sz="9600" u="heavy" spc="-20" dirty="0">
                <a:solidFill>
                  <a:srgbClr val="FF0000"/>
                </a:solidFill>
                <a:latin typeface="Calibri"/>
                <a:cs typeface="Calibri"/>
              </a:rPr>
              <a:t> </a:t>
            </a:r>
            <a:r>
              <a:rPr lang="it-IT" sz="9600" u="heavy" spc="-25" dirty="0">
                <a:solidFill>
                  <a:srgbClr val="FF0000"/>
                </a:solidFill>
                <a:latin typeface="Calibri"/>
                <a:cs typeface="Calibri"/>
              </a:rPr>
              <a:t>233</a:t>
            </a:r>
            <a:r>
              <a:rPr lang="it-IT" sz="9600" u="heavy" spc="-15" dirty="0">
                <a:solidFill>
                  <a:srgbClr val="FF0000"/>
                </a:solidFill>
                <a:latin typeface="Calibri"/>
                <a:cs typeface="Calibri"/>
              </a:rPr>
              <a:t>/</a:t>
            </a:r>
            <a:r>
              <a:rPr lang="it-IT" sz="9600" u="heavy" spc="-25" dirty="0">
                <a:solidFill>
                  <a:srgbClr val="FF0000"/>
                </a:solidFill>
                <a:latin typeface="Calibri"/>
                <a:cs typeface="Calibri"/>
              </a:rPr>
              <a:t>9</a:t>
            </a:r>
            <a:r>
              <a:rPr lang="it-IT" sz="9600" u="heavy" spc="-10" dirty="0">
                <a:solidFill>
                  <a:srgbClr val="FF0000"/>
                </a:solidFill>
                <a:latin typeface="Calibri"/>
                <a:cs typeface="Calibri"/>
              </a:rPr>
              <a:t>8</a:t>
            </a:r>
            <a:r>
              <a:rPr lang="it-IT" sz="9600" u="heavy" spc="10" dirty="0">
                <a:solidFill>
                  <a:srgbClr val="FF0000"/>
                </a:solidFill>
                <a:latin typeface="Calibri"/>
                <a:cs typeface="Calibri"/>
              </a:rPr>
              <a:t> </a:t>
            </a:r>
            <a:r>
              <a:rPr lang="it-IT" sz="9600" u="heavy" spc="10" dirty="0" smtClean="0">
                <a:solidFill>
                  <a:srgbClr val="FF0000"/>
                </a:solidFill>
                <a:latin typeface="Calibri"/>
                <a:cs typeface="Calibri"/>
              </a:rPr>
              <a:t>-</a:t>
            </a:r>
            <a:r>
              <a:rPr lang="it-IT" sz="9600" dirty="0" smtClean="0">
                <a:latin typeface="Calibri"/>
                <a:cs typeface="Calibri"/>
              </a:rPr>
              <a:t> D</a:t>
            </a:r>
            <a:r>
              <a:rPr lang="it-IT" sz="9600" spc="-5" dirty="0" smtClean="0">
                <a:latin typeface="Calibri"/>
                <a:cs typeface="Calibri"/>
              </a:rPr>
              <a:t>i</a:t>
            </a:r>
            <a:r>
              <a:rPr lang="it-IT" sz="9600" spc="-30" dirty="0" smtClean="0">
                <a:latin typeface="Calibri"/>
                <a:cs typeface="Calibri"/>
              </a:rPr>
              <a:t>m</a:t>
            </a:r>
            <a:r>
              <a:rPr lang="it-IT" sz="9600" spc="-20" dirty="0" smtClean="0">
                <a:latin typeface="Calibri"/>
                <a:cs typeface="Calibri"/>
              </a:rPr>
              <a:t>e</a:t>
            </a:r>
            <a:r>
              <a:rPr lang="it-IT" sz="9600" dirty="0" smtClean="0">
                <a:latin typeface="Calibri"/>
                <a:cs typeface="Calibri"/>
              </a:rPr>
              <a:t>nsionam</a:t>
            </a:r>
            <a:r>
              <a:rPr lang="it-IT" sz="9600" spc="-10" dirty="0" smtClean="0">
                <a:latin typeface="Calibri"/>
                <a:cs typeface="Calibri"/>
              </a:rPr>
              <a:t>e</a:t>
            </a:r>
            <a:r>
              <a:rPr lang="it-IT" sz="9600" spc="-25" dirty="0" smtClean="0">
                <a:latin typeface="Calibri"/>
                <a:cs typeface="Calibri"/>
              </a:rPr>
              <a:t>n</a:t>
            </a:r>
            <a:r>
              <a:rPr lang="it-IT" sz="9600" spc="-50" dirty="0" smtClean="0">
                <a:latin typeface="Calibri"/>
                <a:cs typeface="Calibri"/>
              </a:rPr>
              <a:t>t</a:t>
            </a:r>
            <a:r>
              <a:rPr lang="it-IT" sz="9600" dirty="0" smtClean="0">
                <a:latin typeface="Calibri"/>
                <a:cs typeface="Calibri"/>
              </a:rPr>
              <a:t>o</a:t>
            </a:r>
            <a:r>
              <a:rPr lang="it-IT" sz="9600" spc="-10" dirty="0" smtClean="0">
                <a:latin typeface="Calibri"/>
                <a:cs typeface="Calibri"/>
              </a:rPr>
              <a:t> </a:t>
            </a:r>
            <a:r>
              <a:rPr lang="it-IT" sz="9600" spc="-5" dirty="0">
                <a:latin typeface="Calibri"/>
                <a:cs typeface="Calibri"/>
              </a:rPr>
              <a:t>i</a:t>
            </a:r>
            <a:r>
              <a:rPr lang="it-IT" sz="9600" spc="-45" dirty="0">
                <a:latin typeface="Calibri"/>
                <a:cs typeface="Calibri"/>
              </a:rPr>
              <a:t>s</a:t>
            </a:r>
            <a:r>
              <a:rPr lang="it-IT" sz="9600" spc="-15" dirty="0">
                <a:latin typeface="Calibri"/>
                <a:cs typeface="Calibri"/>
              </a:rPr>
              <a:t>t</a:t>
            </a:r>
            <a:r>
              <a:rPr lang="it-IT" sz="9600" spc="-20" dirty="0">
                <a:latin typeface="Calibri"/>
                <a:cs typeface="Calibri"/>
              </a:rPr>
              <a:t>i</a:t>
            </a:r>
            <a:r>
              <a:rPr lang="it-IT" sz="9600" dirty="0">
                <a:latin typeface="Calibri"/>
                <a:cs typeface="Calibri"/>
              </a:rPr>
              <a:t>tuti</a:t>
            </a:r>
            <a:r>
              <a:rPr lang="it-IT" sz="9600" spc="15" dirty="0">
                <a:latin typeface="Calibri"/>
                <a:cs typeface="Calibri"/>
              </a:rPr>
              <a:t> </a:t>
            </a:r>
            <a:r>
              <a:rPr lang="it-IT" sz="9600" spc="-10" dirty="0">
                <a:latin typeface="Calibri"/>
                <a:cs typeface="Calibri"/>
              </a:rPr>
              <a:t>s</a:t>
            </a:r>
            <a:r>
              <a:rPr lang="it-IT" sz="9600" spc="-55" dirty="0">
                <a:latin typeface="Calibri"/>
                <a:cs typeface="Calibri"/>
              </a:rPr>
              <a:t>c</a:t>
            </a:r>
            <a:r>
              <a:rPr lang="it-IT" sz="9600" spc="-5" dirty="0">
                <a:latin typeface="Calibri"/>
                <a:cs typeface="Calibri"/>
              </a:rPr>
              <a:t>o</a:t>
            </a:r>
            <a:r>
              <a:rPr lang="it-IT" sz="9600" spc="-20" dirty="0">
                <a:latin typeface="Calibri"/>
                <a:cs typeface="Calibri"/>
              </a:rPr>
              <a:t>l</a:t>
            </a:r>
            <a:r>
              <a:rPr lang="it-IT" sz="9600" dirty="0">
                <a:latin typeface="Calibri"/>
                <a:cs typeface="Calibri"/>
              </a:rPr>
              <a:t>a</a:t>
            </a:r>
            <a:r>
              <a:rPr lang="it-IT" sz="9600" spc="-45" dirty="0">
                <a:latin typeface="Calibri"/>
                <a:cs typeface="Calibri"/>
              </a:rPr>
              <a:t>s</a:t>
            </a:r>
            <a:r>
              <a:rPr lang="it-IT" sz="9600" spc="-15" dirty="0">
                <a:latin typeface="Calibri"/>
                <a:cs typeface="Calibri"/>
              </a:rPr>
              <a:t>t</a:t>
            </a:r>
            <a:r>
              <a:rPr lang="it-IT" sz="9600" spc="-20" dirty="0">
                <a:latin typeface="Calibri"/>
                <a:cs typeface="Calibri"/>
              </a:rPr>
              <a:t>i</a:t>
            </a:r>
            <a:r>
              <a:rPr lang="it-IT" sz="9600" spc="-40" dirty="0">
                <a:latin typeface="Calibri"/>
                <a:cs typeface="Calibri"/>
              </a:rPr>
              <a:t>c</a:t>
            </a:r>
            <a:r>
              <a:rPr lang="it-IT" sz="9600" dirty="0">
                <a:latin typeface="Calibri"/>
                <a:cs typeface="Calibri"/>
              </a:rPr>
              <a:t>i</a:t>
            </a:r>
          </a:p>
          <a:p>
            <a:pPr marL="355600" indent="-342900">
              <a:tabLst>
                <a:tab pos="354965" algn="l"/>
              </a:tabLst>
            </a:pPr>
            <a:r>
              <a:rPr lang="it-IT" sz="9600" u="heavy" spc="-20" dirty="0">
                <a:solidFill>
                  <a:srgbClr val="FF0000"/>
                </a:solidFill>
                <a:latin typeface="Calibri"/>
                <a:cs typeface="Calibri"/>
              </a:rPr>
              <a:t>D</a:t>
            </a:r>
            <a:r>
              <a:rPr lang="it-IT" sz="9600" u="heavy" spc="-40" dirty="0">
                <a:solidFill>
                  <a:srgbClr val="FF0000"/>
                </a:solidFill>
                <a:latin typeface="Calibri"/>
                <a:cs typeface="Calibri"/>
              </a:rPr>
              <a:t>P</a:t>
            </a:r>
            <a:r>
              <a:rPr lang="it-IT" sz="9600" u="heavy" spc="-10" dirty="0">
                <a:solidFill>
                  <a:srgbClr val="FF0000"/>
                </a:solidFill>
                <a:latin typeface="Calibri"/>
                <a:cs typeface="Calibri"/>
              </a:rPr>
              <a:t>R</a:t>
            </a:r>
            <a:r>
              <a:rPr lang="it-IT" sz="9600" u="heavy" spc="-20" dirty="0">
                <a:solidFill>
                  <a:srgbClr val="FF0000"/>
                </a:solidFill>
                <a:latin typeface="Calibri"/>
                <a:cs typeface="Calibri"/>
              </a:rPr>
              <a:t> </a:t>
            </a:r>
            <a:r>
              <a:rPr lang="it-IT" sz="9600" u="heavy" spc="-25" dirty="0" smtClean="0">
                <a:solidFill>
                  <a:srgbClr val="FF0000"/>
                </a:solidFill>
                <a:latin typeface="Calibri"/>
                <a:cs typeface="Calibri"/>
              </a:rPr>
              <a:t>249</a:t>
            </a:r>
            <a:r>
              <a:rPr lang="it-IT" sz="9600" u="heavy" spc="-15" dirty="0" smtClean="0">
                <a:solidFill>
                  <a:srgbClr val="FF0000"/>
                </a:solidFill>
                <a:latin typeface="Calibri"/>
                <a:cs typeface="Calibri"/>
              </a:rPr>
              <a:t>/</a:t>
            </a:r>
            <a:r>
              <a:rPr lang="it-IT" sz="9600" u="heavy" spc="-25" dirty="0" smtClean="0">
                <a:solidFill>
                  <a:srgbClr val="FF0000"/>
                </a:solidFill>
                <a:latin typeface="Calibri"/>
                <a:cs typeface="Calibri"/>
              </a:rPr>
              <a:t>98</a:t>
            </a:r>
            <a:r>
              <a:rPr lang="it-IT" sz="9600" spc="15" dirty="0" smtClean="0">
                <a:latin typeface="Calibri"/>
                <a:cs typeface="Calibri"/>
              </a:rPr>
              <a:t> </a:t>
            </a:r>
            <a:r>
              <a:rPr lang="it-IT" sz="9600" dirty="0">
                <a:latin typeface="Calibri"/>
                <a:cs typeface="Calibri"/>
              </a:rPr>
              <a:t>S</a:t>
            </a:r>
            <a:r>
              <a:rPr lang="it-IT" sz="9600" spc="-75" dirty="0">
                <a:latin typeface="Calibri"/>
                <a:cs typeface="Calibri"/>
              </a:rPr>
              <a:t>t</a:t>
            </a:r>
            <a:r>
              <a:rPr lang="it-IT" sz="9600" spc="-25" dirty="0">
                <a:latin typeface="Calibri"/>
                <a:cs typeface="Calibri"/>
              </a:rPr>
              <a:t>a</a:t>
            </a:r>
            <a:r>
              <a:rPr lang="it-IT" sz="9600" spc="-5" dirty="0">
                <a:latin typeface="Calibri"/>
                <a:cs typeface="Calibri"/>
              </a:rPr>
              <a:t>t</a:t>
            </a:r>
            <a:r>
              <a:rPr lang="it-IT" sz="9600" dirty="0">
                <a:latin typeface="Calibri"/>
                <a:cs typeface="Calibri"/>
              </a:rPr>
              <a:t>u</a:t>
            </a:r>
            <a:r>
              <a:rPr lang="it-IT" sz="9600" spc="-40" dirty="0">
                <a:latin typeface="Calibri"/>
                <a:cs typeface="Calibri"/>
              </a:rPr>
              <a:t>t</a:t>
            </a:r>
            <a:r>
              <a:rPr lang="it-IT" sz="9600" dirty="0">
                <a:latin typeface="Calibri"/>
                <a:cs typeface="Calibri"/>
              </a:rPr>
              <a:t>o </a:t>
            </a:r>
            <a:r>
              <a:rPr lang="it-IT" sz="9600" spc="-10" dirty="0">
                <a:latin typeface="Calibri"/>
                <a:cs typeface="Calibri"/>
              </a:rPr>
              <a:t>degli</a:t>
            </a:r>
            <a:r>
              <a:rPr lang="it-IT" sz="9600" spc="5" dirty="0">
                <a:latin typeface="Calibri"/>
                <a:cs typeface="Calibri"/>
              </a:rPr>
              <a:t> </a:t>
            </a:r>
            <a:r>
              <a:rPr lang="it-IT" sz="9600" spc="-45" dirty="0">
                <a:latin typeface="Calibri"/>
                <a:cs typeface="Calibri"/>
              </a:rPr>
              <a:t>s</a:t>
            </a:r>
            <a:r>
              <a:rPr lang="it-IT" sz="9600" dirty="0">
                <a:latin typeface="Calibri"/>
                <a:cs typeface="Calibri"/>
              </a:rPr>
              <a:t>tud</a:t>
            </a:r>
            <a:r>
              <a:rPr lang="it-IT" sz="9600" spc="5" dirty="0">
                <a:latin typeface="Calibri"/>
                <a:cs typeface="Calibri"/>
              </a:rPr>
              <a:t>e</a:t>
            </a:r>
            <a:r>
              <a:rPr lang="it-IT" sz="9600" spc="-25" dirty="0">
                <a:latin typeface="Calibri"/>
                <a:cs typeface="Calibri"/>
              </a:rPr>
              <a:t>n</a:t>
            </a:r>
            <a:r>
              <a:rPr lang="it-IT" sz="9600" spc="-5" dirty="0">
                <a:latin typeface="Calibri"/>
                <a:cs typeface="Calibri"/>
              </a:rPr>
              <a:t>t</a:t>
            </a:r>
            <a:r>
              <a:rPr lang="it-IT" sz="9600" dirty="0">
                <a:latin typeface="Calibri"/>
                <a:cs typeface="Calibri"/>
              </a:rPr>
              <a:t>i</a:t>
            </a:r>
            <a:r>
              <a:rPr lang="it-IT" sz="9600" spc="-5" dirty="0">
                <a:latin typeface="Calibri"/>
                <a:cs typeface="Calibri"/>
              </a:rPr>
              <a:t> </a:t>
            </a:r>
            <a:r>
              <a:rPr lang="it-IT" sz="9600" spc="-10" dirty="0">
                <a:latin typeface="Calibri"/>
                <a:cs typeface="Calibri"/>
              </a:rPr>
              <a:t>e</a:t>
            </a:r>
            <a:r>
              <a:rPr lang="it-IT" sz="9600" spc="15" dirty="0">
                <a:latin typeface="Calibri"/>
                <a:cs typeface="Calibri"/>
              </a:rPr>
              <a:t> </a:t>
            </a:r>
            <a:r>
              <a:rPr lang="it-IT" sz="9600" spc="-10" dirty="0">
                <a:latin typeface="Calibri"/>
                <a:cs typeface="Calibri"/>
              </a:rPr>
              <a:t>d</a:t>
            </a:r>
            <a:r>
              <a:rPr lang="it-IT" sz="9600" dirty="0">
                <a:latin typeface="Calibri"/>
                <a:cs typeface="Calibri"/>
              </a:rPr>
              <a:t>el</a:t>
            </a:r>
            <a:r>
              <a:rPr lang="it-IT" sz="9600" spc="-10" dirty="0">
                <a:latin typeface="Calibri"/>
                <a:cs typeface="Calibri"/>
              </a:rPr>
              <a:t>le</a:t>
            </a:r>
            <a:r>
              <a:rPr lang="it-IT" sz="9600" spc="15" dirty="0">
                <a:latin typeface="Calibri"/>
                <a:cs typeface="Calibri"/>
              </a:rPr>
              <a:t> </a:t>
            </a:r>
            <a:r>
              <a:rPr lang="it-IT" sz="9600" spc="-45" dirty="0">
                <a:latin typeface="Calibri"/>
                <a:cs typeface="Calibri"/>
              </a:rPr>
              <a:t>s</a:t>
            </a:r>
            <a:r>
              <a:rPr lang="it-IT" sz="9600" dirty="0">
                <a:latin typeface="Calibri"/>
                <a:cs typeface="Calibri"/>
              </a:rPr>
              <a:t>tud</a:t>
            </a:r>
            <a:r>
              <a:rPr lang="it-IT" sz="9600" spc="5" dirty="0">
                <a:latin typeface="Calibri"/>
                <a:cs typeface="Calibri"/>
              </a:rPr>
              <a:t>e</a:t>
            </a:r>
            <a:r>
              <a:rPr lang="it-IT" sz="9600" spc="-25" dirty="0">
                <a:latin typeface="Calibri"/>
                <a:cs typeface="Calibri"/>
              </a:rPr>
              <a:t>n</a:t>
            </a:r>
            <a:r>
              <a:rPr lang="it-IT" sz="9600" spc="-75" dirty="0">
                <a:latin typeface="Calibri"/>
                <a:cs typeface="Calibri"/>
              </a:rPr>
              <a:t>t</a:t>
            </a:r>
            <a:r>
              <a:rPr lang="it-IT" sz="9600" spc="-20" dirty="0">
                <a:latin typeface="Calibri"/>
                <a:cs typeface="Calibri"/>
              </a:rPr>
              <a:t>e</a:t>
            </a:r>
            <a:r>
              <a:rPr lang="it-IT" sz="9600" spc="5" dirty="0">
                <a:latin typeface="Calibri"/>
                <a:cs typeface="Calibri"/>
              </a:rPr>
              <a:t>s</a:t>
            </a:r>
            <a:r>
              <a:rPr lang="it-IT" sz="9600" spc="-20" dirty="0">
                <a:latin typeface="Calibri"/>
                <a:cs typeface="Calibri"/>
              </a:rPr>
              <a:t>se</a:t>
            </a:r>
            <a:endParaRPr lang="it-IT" sz="9600" dirty="0">
              <a:latin typeface="Calibri"/>
              <a:cs typeface="Calibri"/>
            </a:endParaRPr>
          </a:p>
          <a:p>
            <a:pPr marL="355600" marR="678815" indent="-342900">
              <a:lnSpc>
                <a:spcPts val="1730"/>
              </a:lnSpc>
              <a:spcBef>
                <a:spcPts val="425"/>
              </a:spcBef>
              <a:tabLst>
                <a:tab pos="354965" algn="l"/>
              </a:tabLst>
            </a:pPr>
            <a:r>
              <a:rPr lang="it-IT" sz="9600" u="heavy" spc="-25" dirty="0" smtClean="0">
                <a:solidFill>
                  <a:srgbClr val="FF0000"/>
                </a:solidFill>
                <a:latin typeface="Calibri"/>
                <a:cs typeface="Calibri"/>
              </a:rPr>
              <a:t>L</a:t>
            </a:r>
            <a:r>
              <a:rPr lang="it-IT" sz="9600" u="heavy" spc="-20" dirty="0" smtClean="0">
                <a:solidFill>
                  <a:srgbClr val="FF0000"/>
                </a:solidFill>
                <a:latin typeface="Calibri"/>
                <a:cs typeface="Calibri"/>
              </a:rPr>
              <a:t>e</a:t>
            </a:r>
            <a:r>
              <a:rPr lang="it-IT" sz="9600" u="heavy" spc="5" dirty="0" smtClean="0">
                <a:solidFill>
                  <a:srgbClr val="FF0000"/>
                </a:solidFill>
                <a:latin typeface="Calibri"/>
                <a:cs typeface="Calibri"/>
              </a:rPr>
              <a:t>g</a:t>
            </a:r>
            <a:r>
              <a:rPr lang="it-IT" sz="9600" u="heavy" spc="-45" dirty="0" smtClean="0">
                <a:solidFill>
                  <a:srgbClr val="FF0000"/>
                </a:solidFill>
                <a:latin typeface="Calibri"/>
                <a:cs typeface="Calibri"/>
              </a:rPr>
              <a:t>g</a:t>
            </a:r>
            <a:r>
              <a:rPr lang="it-IT" sz="9600" u="heavy" spc="-10" dirty="0" smtClean="0">
                <a:solidFill>
                  <a:srgbClr val="FF0000"/>
                </a:solidFill>
                <a:latin typeface="Calibri"/>
                <a:cs typeface="Calibri"/>
              </a:rPr>
              <a:t>e </a:t>
            </a:r>
            <a:r>
              <a:rPr lang="it-IT" sz="9600" u="heavy" spc="-25" dirty="0">
                <a:solidFill>
                  <a:srgbClr val="FF0000"/>
                </a:solidFill>
                <a:latin typeface="Calibri"/>
                <a:cs typeface="Calibri"/>
              </a:rPr>
              <a:t>1</a:t>
            </a:r>
            <a:r>
              <a:rPr lang="it-IT" sz="9600" u="heavy" spc="-10" dirty="0">
                <a:solidFill>
                  <a:srgbClr val="FF0000"/>
                </a:solidFill>
                <a:latin typeface="Calibri"/>
                <a:cs typeface="Calibri"/>
              </a:rPr>
              <a:t>0</a:t>
            </a:r>
            <a:r>
              <a:rPr lang="it-IT" sz="9600" u="heavy" spc="-15" dirty="0">
                <a:solidFill>
                  <a:srgbClr val="FF0000"/>
                </a:solidFill>
                <a:latin typeface="Calibri"/>
                <a:cs typeface="Calibri"/>
              </a:rPr>
              <a:t> </a:t>
            </a:r>
            <a:r>
              <a:rPr lang="it-IT" sz="9600" u="heavy" spc="-25" dirty="0">
                <a:solidFill>
                  <a:srgbClr val="FF0000"/>
                </a:solidFill>
                <a:latin typeface="Calibri"/>
                <a:cs typeface="Calibri"/>
              </a:rPr>
              <a:t>m</a:t>
            </a:r>
            <a:r>
              <a:rPr lang="it-IT" sz="9600" u="heavy" spc="-15" dirty="0">
                <a:solidFill>
                  <a:srgbClr val="FF0000"/>
                </a:solidFill>
                <a:latin typeface="Calibri"/>
                <a:cs typeface="Calibri"/>
              </a:rPr>
              <a:t>a</a:t>
            </a:r>
            <a:r>
              <a:rPr lang="it-IT" sz="9600" u="heavy" spc="-25" dirty="0">
                <a:solidFill>
                  <a:srgbClr val="FF0000"/>
                </a:solidFill>
                <a:latin typeface="Calibri"/>
                <a:cs typeface="Calibri"/>
              </a:rPr>
              <a:t>r</a:t>
            </a:r>
            <a:r>
              <a:rPr lang="it-IT" sz="9600" u="heavy" spc="-100" dirty="0">
                <a:solidFill>
                  <a:srgbClr val="FF0000"/>
                </a:solidFill>
                <a:latin typeface="Calibri"/>
                <a:cs typeface="Calibri"/>
              </a:rPr>
              <a:t>z</a:t>
            </a:r>
            <a:r>
              <a:rPr lang="it-IT" sz="9600" u="heavy" dirty="0">
                <a:solidFill>
                  <a:srgbClr val="FF0000"/>
                </a:solidFill>
                <a:latin typeface="Calibri"/>
                <a:cs typeface="Calibri"/>
              </a:rPr>
              <a:t>o</a:t>
            </a:r>
            <a:r>
              <a:rPr lang="it-IT" sz="9600" u="heavy" spc="20" dirty="0">
                <a:solidFill>
                  <a:srgbClr val="FF0000"/>
                </a:solidFill>
                <a:latin typeface="Calibri"/>
                <a:cs typeface="Calibri"/>
              </a:rPr>
              <a:t> </a:t>
            </a:r>
            <a:r>
              <a:rPr lang="it-IT" sz="9600" u="heavy" spc="-25" dirty="0">
                <a:solidFill>
                  <a:srgbClr val="FF0000"/>
                </a:solidFill>
                <a:latin typeface="Calibri"/>
                <a:cs typeface="Calibri"/>
              </a:rPr>
              <a:t>200</a:t>
            </a:r>
            <a:r>
              <a:rPr lang="it-IT" sz="9600" u="heavy" spc="-10" dirty="0">
                <a:solidFill>
                  <a:srgbClr val="FF0000"/>
                </a:solidFill>
                <a:latin typeface="Calibri"/>
                <a:cs typeface="Calibri"/>
              </a:rPr>
              <a:t>0</a:t>
            </a:r>
            <a:r>
              <a:rPr lang="it-IT" sz="9600" u="heavy" spc="-5" dirty="0">
                <a:solidFill>
                  <a:srgbClr val="FF0000"/>
                </a:solidFill>
                <a:latin typeface="Calibri"/>
                <a:cs typeface="Calibri"/>
              </a:rPr>
              <a:t> </a:t>
            </a:r>
            <a:r>
              <a:rPr lang="it-IT" sz="9600" u="heavy" spc="-10" dirty="0">
                <a:solidFill>
                  <a:srgbClr val="FF0000"/>
                </a:solidFill>
                <a:latin typeface="Calibri"/>
                <a:cs typeface="Calibri"/>
              </a:rPr>
              <a:t>n</a:t>
            </a:r>
            <a:r>
              <a:rPr lang="it-IT" sz="9600" u="heavy" dirty="0">
                <a:solidFill>
                  <a:srgbClr val="FF0000"/>
                </a:solidFill>
                <a:latin typeface="Calibri"/>
                <a:cs typeface="Calibri"/>
              </a:rPr>
              <a:t>.</a:t>
            </a:r>
            <a:r>
              <a:rPr lang="it-IT" sz="9600" u="heavy" spc="-10" dirty="0">
                <a:solidFill>
                  <a:srgbClr val="FF0000"/>
                </a:solidFill>
                <a:latin typeface="Calibri"/>
                <a:cs typeface="Calibri"/>
              </a:rPr>
              <a:t> </a:t>
            </a:r>
            <a:r>
              <a:rPr lang="it-IT" sz="9600" u="heavy" spc="-25" dirty="0">
                <a:solidFill>
                  <a:srgbClr val="FF0000"/>
                </a:solidFill>
                <a:latin typeface="Calibri"/>
                <a:cs typeface="Calibri"/>
              </a:rPr>
              <a:t>6</a:t>
            </a:r>
            <a:r>
              <a:rPr lang="it-IT" sz="9600" u="heavy" spc="-15" dirty="0">
                <a:solidFill>
                  <a:srgbClr val="FF0000"/>
                </a:solidFill>
                <a:latin typeface="Calibri"/>
                <a:cs typeface="Calibri"/>
              </a:rPr>
              <a:t>2-</a:t>
            </a:r>
            <a:r>
              <a:rPr lang="it-IT" sz="9600" spc="10" dirty="0">
                <a:latin typeface="Calibri"/>
                <a:cs typeface="Calibri"/>
              </a:rPr>
              <a:t> </a:t>
            </a:r>
            <a:r>
              <a:rPr lang="it-IT" sz="9600" spc="-30" dirty="0">
                <a:latin typeface="Calibri"/>
                <a:cs typeface="Calibri"/>
              </a:rPr>
              <a:t>N</a:t>
            </a:r>
            <a:r>
              <a:rPr lang="it-IT" sz="9600" spc="-20" dirty="0">
                <a:latin typeface="Calibri"/>
                <a:cs typeface="Calibri"/>
              </a:rPr>
              <a:t>or</a:t>
            </a:r>
            <a:r>
              <a:rPr lang="it-IT" sz="9600" spc="-15" dirty="0">
                <a:latin typeface="Calibri"/>
                <a:cs typeface="Calibri"/>
              </a:rPr>
              <a:t>m</a:t>
            </a:r>
            <a:r>
              <a:rPr lang="it-IT" sz="9600" dirty="0">
                <a:latin typeface="Calibri"/>
                <a:cs typeface="Calibri"/>
              </a:rPr>
              <a:t>e</a:t>
            </a:r>
            <a:r>
              <a:rPr lang="it-IT" sz="9600" spc="-40" dirty="0">
                <a:latin typeface="Calibri"/>
                <a:cs typeface="Calibri"/>
              </a:rPr>
              <a:t> </a:t>
            </a:r>
            <a:r>
              <a:rPr lang="it-IT" sz="9600" spc="-20" dirty="0">
                <a:latin typeface="Calibri"/>
                <a:cs typeface="Calibri"/>
              </a:rPr>
              <a:t>p</a:t>
            </a:r>
            <a:r>
              <a:rPr lang="it-IT" sz="9600" spc="-10" dirty="0">
                <a:latin typeface="Calibri"/>
                <a:cs typeface="Calibri"/>
              </a:rPr>
              <a:t>e</a:t>
            </a:r>
            <a:r>
              <a:rPr lang="it-IT" sz="9600" dirty="0">
                <a:latin typeface="Calibri"/>
                <a:cs typeface="Calibri"/>
              </a:rPr>
              <a:t>r</a:t>
            </a:r>
            <a:r>
              <a:rPr lang="it-IT" sz="9600" spc="-65" dirty="0">
                <a:latin typeface="Calibri"/>
                <a:cs typeface="Calibri"/>
              </a:rPr>
              <a:t> </a:t>
            </a:r>
            <a:r>
              <a:rPr lang="it-IT" sz="9600" spc="-15" dirty="0">
                <a:latin typeface="Calibri"/>
                <a:cs typeface="Calibri"/>
              </a:rPr>
              <a:t>l</a:t>
            </a:r>
            <a:r>
              <a:rPr lang="it-IT" sz="9600" spc="-10" dirty="0">
                <a:latin typeface="Calibri"/>
                <a:cs typeface="Calibri"/>
              </a:rPr>
              <a:t>a</a:t>
            </a:r>
            <a:r>
              <a:rPr lang="it-IT" sz="9600" spc="-15" dirty="0">
                <a:latin typeface="Calibri"/>
                <a:cs typeface="Calibri"/>
              </a:rPr>
              <a:t> </a:t>
            </a:r>
            <a:r>
              <a:rPr lang="it-IT" sz="9600" spc="-5" dirty="0" smtClean="0">
                <a:latin typeface="Calibri"/>
                <a:cs typeface="Calibri"/>
              </a:rPr>
              <a:t>p</a:t>
            </a:r>
            <a:r>
              <a:rPr lang="it-IT" sz="9600" spc="-25" dirty="0" smtClean="0">
                <a:latin typeface="Calibri"/>
                <a:cs typeface="Calibri"/>
              </a:rPr>
              <a:t>a</a:t>
            </a:r>
            <a:r>
              <a:rPr lang="it-IT" sz="9600" spc="-20" dirty="0" smtClean="0">
                <a:latin typeface="Calibri"/>
                <a:cs typeface="Calibri"/>
              </a:rPr>
              <a:t>ri</a:t>
            </a:r>
            <a:r>
              <a:rPr lang="it-IT" sz="9600" spc="-60" dirty="0" smtClean="0">
                <a:latin typeface="Calibri"/>
                <a:cs typeface="Calibri"/>
              </a:rPr>
              <a:t>t</a:t>
            </a:r>
            <a:r>
              <a:rPr lang="it-IT" sz="9600" spc="-10" dirty="0" smtClean="0">
                <a:latin typeface="Calibri"/>
                <a:cs typeface="Calibri"/>
              </a:rPr>
              <a:t>à</a:t>
            </a:r>
            <a:r>
              <a:rPr lang="it-IT" sz="9600" spc="-40" dirty="0" smtClean="0">
                <a:latin typeface="Calibri"/>
                <a:cs typeface="Calibri"/>
              </a:rPr>
              <a:t> </a:t>
            </a:r>
          </a:p>
          <a:p>
            <a:pPr marL="12700" marR="678815" indent="0">
              <a:lnSpc>
                <a:spcPts val="1730"/>
              </a:lnSpc>
              <a:spcBef>
                <a:spcPts val="425"/>
              </a:spcBef>
              <a:buNone/>
              <a:tabLst>
                <a:tab pos="354965" algn="l"/>
              </a:tabLst>
            </a:pPr>
            <a:r>
              <a:rPr lang="it-IT" sz="9600" spc="-10" dirty="0" smtClean="0">
                <a:latin typeface="Calibri"/>
                <a:cs typeface="Calibri"/>
              </a:rPr>
              <a:t>     s</a:t>
            </a:r>
            <a:r>
              <a:rPr lang="it-IT" sz="9600" spc="-25" dirty="0" smtClean="0">
                <a:latin typeface="Calibri"/>
                <a:cs typeface="Calibri"/>
              </a:rPr>
              <a:t>c</a:t>
            </a:r>
            <a:r>
              <a:rPr lang="it-IT" sz="9600" spc="-20" dirty="0" smtClean="0">
                <a:latin typeface="Calibri"/>
                <a:cs typeface="Calibri"/>
              </a:rPr>
              <a:t>o</a:t>
            </a:r>
            <a:r>
              <a:rPr lang="it-IT" sz="9600" spc="-15" dirty="0" smtClean="0">
                <a:latin typeface="Calibri"/>
                <a:cs typeface="Calibri"/>
              </a:rPr>
              <a:t>l</a:t>
            </a:r>
            <a:r>
              <a:rPr lang="it-IT" sz="9600" spc="-25" dirty="0" smtClean="0">
                <a:latin typeface="Calibri"/>
                <a:cs typeface="Calibri"/>
              </a:rPr>
              <a:t>a</a:t>
            </a:r>
            <a:r>
              <a:rPr lang="it-IT" sz="9600" spc="-65" dirty="0" smtClean="0">
                <a:latin typeface="Calibri"/>
                <a:cs typeface="Calibri"/>
              </a:rPr>
              <a:t>s</a:t>
            </a:r>
            <a:r>
              <a:rPr lang="it-IT" sz="9600" spc="-25" dirty="0" smtClean="0">
                <a:latin typeface="Calibri"/>
                <a:cs typeface="Calibri"/>
              </a:rPr>
              <a:t>t</a:t>
            </a:r>
            <a:r>
              <a:rPr lang="it-IT" sz="9600" spc="-15" dirty="0" smtClean="0">
                <a:latin typeface="Calibri"/>
                <a:cs typeface="Calibri"/>
              </a:rPr>
              <a:t>i</a:t>
            </a:r>
            <a:r>
              <a:rPr lang="it-IT" sz="9600" spc="-35" dirty="0" smtClean="0">
                <a:latin typeface="Calibri"/>
                <a:cs typeface="Calibri"/>
              </a:rPr>
              <a:t>c</a:t>
            </a:r>
            <a:r>
              <a:rPr lang="it-IT" sz="9600" spc="-10" dirty="0" smtClean="0">
                <a:latin typeface="Calibri"/>
                <a:cs typeface="Calibri"/>
              </a:rPr>
              <a:t>a</a:t>
            </a:r>
            <a:r>
              <a:rPr lang="it-IT" sz="9600" spc="-60" dirty="0" smtClean="0">
                <a:latin typeface="Calibri"/>
                <a:cs typeface="Calibri"/>
              </a:rPr>
              <a:t> </a:t>
            </a:r>
            <a:r>
              <a:rPr lang="it-IT" sz="9600" dirty="0">
                <a:latin typeface="Calibri"/>
                <a:cs typeface="Calibri"/>
              </a:rPr>
              <a:t>e</a:t>
            </a:r>
            <a:r>
              <a:rPr lang="it-IT" sz="9600" spc="-20" dirty="0">
                <a:latin typeface="Calibri"/>
                <a:cs typeface="Calibri"/>
              </a:rPr>
              <a:t>  d</a:t>
            </a:r>
            <a:r>
              <a:rPr lang="it-IT" sz="9600" spc="-15" dirty="0">
                <a:latin typeface="Calibri"/>
                <a:cs typeface="Calibri"/>
              </a:rPr>
              <a:t>i</a:t>
            </a:r>
            <a:r>
              <a:rPr lang="it-IT" sz="9600" spc="-20" dirty="0">
                <a:latin typeface="Calibri"/>
                <a:cs typeface="Calibri"/>
              </a:rPr>
              <a:t>s</a:t>
            </a:r>
            <a:r>
              <a:rPr lang="it-IT" sz="9600" spc="-5" dirty="0">
                <a:latin typeface="Calibri"/>
                <a:cs typeface="Calibri"/>
              </a:rPr>
              <a:t>p</a:t>
            </a:r>
            <a:r>
              <a:rPr lang="it-IT" sz="9600" spc="-20" dirty="0">
                <a:latin typeface="Calibri"/>
                <a:cs typeface="Calibri"/>
              </a:rPr>
              <a:t>o</a:t>
            </a:r>
            <a:r>
              <a:rPr lang="it-IT" sz="9600" spc="-25" dirty="0">
                <a:latin typeface="Calibri"/>
                <a:cs typeface="Calibri"/>
              </a:rPr>
              <a:t>s</a:t>
            </a:r>
            <a:r>
              <a:rPr lang="it-IT" sz="9600" spc="-15" dirty="0">
                <a:latin typeface="Calibri"/>
                <a:cs typeface="Calibri"/>
              </a:rPr>
              <a:t>i</a:t>
            </a:r>
            <a:r>
              <a:rPr lang="it-IT" sz="9600" spc="-20" dirty="0">
                <a:latin typeface="Calibri"/>
                <a:cs typeface="Calibri"/>
              </a:rPr>
              <a:t>z</a:t>
            </a:r>
            <a:r>
              <a:rPr lang="it-IT" sz="9600" spc="-15" dirty="0">
                <a:latin typeface="Calibri"/>
                <a:cs typeface="Calibri"/>
              </a:rPr>
              <a:t>i</a:t>
            </a:r>
            <a:r>
              <a:rPr lang="it-IT" sz="9600" spc="-30" dirty="0">
                <a:latin typeface="Calibri"/>
                <a:cs typeface="Calibri"/>
              </a:rPr>
              <a:t>on</a:t>
            </a:r>
            <a:r>
              <a:rPr lang="it-IT" sz="9600" spc="-5" dirty="0">
                <a:latin typeface="Calibri"/>
                <a:cs typeface="Calibri"/>
              </a:rPr>
              <a:t>i</a:t>
            </a:r>
            <a:r>
              <a:rPr lang="it-IT" sz="9600" spc="-70" dirty="0">
                <a:latin typeface="Calibri"/>
                <a:cs typeface="Calibri"/>
              </a:rPr>
              <a:t> </a:t>
            </a:r>
            <a:r>
              <a:rPr lang="it-IT" sz="9600" spc="-25" dirty="0">
                <a:latin typeface="Calibri"/>
                <a:cs typeface="Calibri"/>
              </a:rPr>
              <a:t>s</a:t>
            </a:r>
            <a:r>
              <a:rPr lang="it-IT" sz="9600" spc="-20" dirty="0">
                <a:latin typeface="Calibri"/>
                <a:cs typeface="Calibri"/>
              </a:rPr>
              <a:t>u</a:t>
            </a:r>
            <a:r>
              <a:rPr lang="it-IT" sz="9600" spc="-5" dirty="0">
                <a:latin typeface="Calibri"/>
                <a:cs typeface="Calibri"/>
              </a:rPr>
              <a:t>l </a:t>
            </a:r>
            <a:r>
              <a:rPr lang="it-IT" sz="9600" spc="-20" dirty="0">
                <a:latin typeface="Calibri"/>
                <a:cs typeface="Calibri"/>
              </a:rPr>
              <a:t>d</a:t>
            </a:r>
            <a:r>
              <a:rPr lang="it-IT" sz="9600" spc="-15" dirty="0">
                <a:latin typeface="Calibri"/>
                <a:cs typeface="Calibri"/>
              </a:rPr>
              <a:t>i</a:t>
            </a:r>
            <a:r>
              <a:rPr lang="it-IT" sz="9600" spc="-20" dirty="0">
                <a:latin typeface="Calibri"/>
                <a:cs typeface="Calibri"/>
              </a:rPr>
              <a:t>r</a:t>
            </a:r>
            <a:r>
              <a:rPr lang="it-IT" sz="9600" spc="-15" dirty="0">
                <a:latin typeface="Calibri"/>
                <a:cs typeface="Calibri"/>
              </a:rPr>
              <a:t>i</a:t>
            </a:r>
            <a:r>
              <a:rPr lang="it-IT" sz="9600" spc="-70" dirty="0">
                <a:latin typeface="Calibri"/>
                <a:cs typeface="Calibri"/>
              </a:rPr>
              <a:t>t</a:t>
            </a:r>
            <a:r>
              <a:rPr lang="it-IT" sz="9600" spc="-50" dirty="0">
                <a:latin typeface="Calibri"/>
                <a:cs typeface="Calibri"/>
              </a:rPr>
              <a:t>t</a:t>
            </a:r>
            <a:r>
              <a:rPr lang="it-IT" sz="9600" spc="-10" dirty="0">
                <a:latin typeface="Calibri"/>
                <a:cs typeface="Calibri"/>
              </a:rPr>
              <a:t>o</a:t>
            </a:r>
            <a:r>
              <a:rPr lang="it-IT" sz="9600" spc="-70" dirty="0">
                <a:latin typeface="Calibri"/>
                <a:cs typeface="Calibri"/>
              </a:rPr>
              <a:t> </a:t>
            </a:r>
            <a:r>
              <a:rPr lang="it-IT" sz="9600" spc="-25" dirty="0">
                <a:latin typeface="Calibri"/>
                <a:cs typeface="Calibri"/>
              </a:rPr>
              <a:t>a</a:t>
            </a:r>
            <a:r>
              <a:rPr lang="it-IT" sz="9600" spc="-15" dirty="0">
                <a:latin typeface="Calibri"/>
                <a:cs typeface="Calibri"/>
              </a:rPr>
              <a:t>ll</a:t>
            </a:r>
            <a:r>
              <a:rPr lang="it-IT" sz="9600" spc="-10" dirty="0">
                <a:latin typeface="Calibri"/>
                <a:cs typeface="Calibri"/>
              </a:rPr>
              <a:t>o</a:t>
            </a:r>
            <a:r>
              <a:rPr lang="it-IT" sz="9600" spc="-35" dirty="0">
                <a:latin typeface="Calibri"/>
                <a:cs typeface="Calibri"/>
              </a:rPr>
              <a:t>  </a:t>
            </a:r>
            <a:r>
              <a:rPr lang="it-IT" sz="9600" spc="-70" dirty="0" smtClean="0">
                <a:latin typeface="Calibri"/>
                <a:cs typeface="Calibri"/>
              </a:rPr>
              <a:t>s</a:t>
            </a:r>
            <a:r>
              <a:rPr lang="it-IT" sz="9600" spc="-25" dirty="0" smtClean="0">
                <a:latin typeface="Calibri"/>
                <a:cs typeface="Calibri"/>
              </a:rPr>
              <a:t>t</a:t>
            </a:r>
            <a:r>
              <a:rPr lang="it-IT" sz="9600" spc="-15" dirty="0" smtClean="0">
                <a:latin typeface="Calibri"/>
                <a:cs typeface="Calibri"/>
              </a:rPr>
              <a:t>u</a:t>
            </a:r>
            <a:r>
              <a:rPr lang="it-IT" sz="9600" spc="-5" dirty="0" smtClean="0">
                <a:latin typeface="Calibri"/>
                <a:cs typeface="Calibri"/>
              </a:rPr>
              <a:t>d</a:t>
            </a:r>
            <a:r>
              <a:rPr lang="it-IT" sz="9600" spc="-20" dirty="0" smtClean="0">
                <a:latin typeface="Calibri"/>
                <a:cs typeface="Calibri"/>
              </a:rPr>
              <a:t>i</a:t>
            </a:r>
            <a:r>
              <a:rPr lang="it-IT" sz="9600" spc="-10" dirty="0" smtClean="0">
                <a:latin typeface="Calibri"/>
                <a:cs typeface="Calibri"/>
              </a:rPr>
              <a:t>o</a:t>
            </a:r>
            <a:r>
              <a:rPr lang="it-IT" sz="9600" spc="-55" dirty="0" smtClean="0">
                <a:latin typeface="Calibri"/>
                <a:cs typeface="Calibri"/>
              </a:rPr>
              <a:t> </a:t>
            </a:r>
            <a:r>
              <a:rPr lang="it-IT" sz="9600" dirty="0">
                <a:latin typeface="Calibri"/>
                <a:cs typeface="Calibri"/>
              </a:rPr>
              <a:t>e </a:t>
            </a:r>
            <a:endParaRPr lang="it-IT" sz="9600" dirty="0" smtClean="0">
              <a:latin typeface="Calibri"/>
              <a:cs typeface="Calibri"/>
            </a:endParaRPr>
          </a:p>
          <a:p>
            <a:pPr marL="12700" marR="678815" indent="0">
              <a:lnSpc>
                <a:spcPts val="1730"/>
              </a:lnSpc>
              <a:spcBef>
                <a:spcPts val="425"/>
              </a:spcBef>
              <a:buNone/>
              <a:tabLst>
                <a:tab pos="354965" algn="l"/>
              </a:tabLst>
            </a:pPr>
            <a:r>
              <a:rPr lang="it-IT" sz="9600" spc="-25" dirty="0">
                <a:latin typeface="Calibri"/>
                <a:cs typeface="Calibri"/>
              </a:rPr>
              <a:t> </a:t>
            </a:r>
            <a:r>
              <a:rPr lang="it-IT" sz="9600" spc="-25" dirty="0" smtClean="0">
                <a:latin typeface="Calibri"/>
                <a:cs typeface="Calibri"/>
              </a:rPr>
              <a:t>    a</a:t>
            </a:r>
            <a:r>
              <a:rPr lang="it-IT" sz="9600" spc="-15" dirty="0" smtClean="0">
                <a:latin typeface="Calibri"/>
                <a:cs typeface="Calibri"/>
              </a:rPr>
              <a:t>ll'</a:t>
            </a:r>
            <a:r>
              <a:rPr lang="it-IT" sz="9600" spc="-20" dirty="0" smtClean="0">
                <a:latin typeface="Calibri"/>
                <a:cs typeface="Calibri"/>
              </a:rPr>
              <a:t>i</a:t>
            </a:r>
            <a:r>
              <a:rPr lang="it-IT" sz="9600" spc="-70" dirty="0" smtClean="0">
                <a:latin typeface="Calibri"/>
                <a:cs typeface="Calibri"/>
              </a:rPr>
              <a:t>s</a:t>
            </a:r>
            <a:r>
              <a:rPr lang="it-IT" sz="9600" spc="-10" dirty="0" smtClean="0">
                <a:latin typeface="Calibri"/>
                <a:cs typeface="Calibri"/>
              </a:rPr>
              <a:t>truz</a:t>
            </a:r>
            <a:r>
              <a:rPr lang="it-IT" sz="9600" spc="-15" dirty="0" smtClean="0">
                <a:latin typeface="Calibri"/>
                <a:cs typeface="Calibri"/>
              </a:rPr>
              <a:t>i</a:t>
            </a:r>
            <a:r>
              <a:rPr lang="it-IT" sz="9600" spc="-20" dirty="0" smtClean="0">
                <a:latin typeface="Calibri"/>
                <a:cs typeface="Calibri"/>
              </a:rPr>
              <a:t>on</a:t>
            </a:r>
            <a:r>
              <a:rPr lang="it-IT" sz="9600" dirty="0" smtClean="0">
                <a:latin typeface="Calibri"/>
                <a:cs typeface="Calibri"/>
              </a:rPr>
              <a:t>e.</a:t>
            </a:r>
          </a:p>
          <a:p>
            <a:pPr marL="12700" marR="678815" indent="0">
              <a:lnSpc>
                <a:spcPts val="1730"/>
              </a:lnSpc>
              <a:spcBef>
                <a:spcPts val="425"/>
              </a:spcBef>
              <a:buNone/>
              <a:tabLst>
                <a:tab pos="354965" algn="l"/>
              </a:tabLst>
            </a:pPr>
            <a:r>
              <a:rPr lang="it-IT" sz="9600" dirty="0" smtClean="0">
                <a:latin typeface="Calibri"/>
                <a:cs typeface="Calibri"/>
              </a:rPr>
              <a:t>    </a:t>
            </a:r>
            <a:r>
              <a:rPr lang="it-IT" sz="9600" dirty="0" smtClean="0">
                <a:solidFill>
                  <a:srgbClr val="FF0000"/>
                </a:solidFill>
                <a:latin typeface="Calibri"/>
                <a:cs typeface="Calibri"/>
              </a:rPr>
              <a:t>Nel </a:t>
            </a:r>
            <a:r>
              <a:rPr lang="it-IT" sz="9600" dirty="0">
                <a:solidFill>
                  <a:srgbClr val="FF0000"/>
                </a:solidFill>
                <a:latin typeface="Calibri"/>
                <a:cs typeface="Calibri"/>
              </a:rPr>
              <a:t>2001, la </a:t>
            </a:r>
            <a:r>
              <a:rPr lang="it-IT" sz="9600" dirty="0" smtClean="0">
                <a:solidFill>
                  <a:srgbClr val="FF0000"/>
                </a:solidFill>
                <a:latin typeface="Calibri"/>
                <a:cs typeface="Calibri"/>
              </a:rPr>
              <a:t>BDP </a:t>
            </a:r>
            <a:r>
              <a:rPr lang="it-IT" sz="9600" dirty="0" smtClean="0">
                <a:solidFill>
                  <a:schemeClr val="tx1"/>
                </a:solidFill>
                <a:latin typeface="Calibri"/>
                <a:cs typeface="Calibri"/>
              </a:rPr>
              <a:t>(Biblioteca di Documentazione </a:t>
            </a:r>
          </a:p>
          <a:p>
            <a:pPr marL="12700" marR="678815" indent="0">
              <a:lnSpc>
                <a:spcPts val="1730"/>
              </a:lnSpc>
              <a:spcBef>
                <a:spcPts val="425"/>
              </a:spcBef>
              <a:buNone/>
              <a:tabLst>
                <a:tab pos="354965" algn="l"/>
              </a:tabLst>
            </a:pPr>
            <a:r>
              <a:rPr lang="it-IT" sz="9600" dirty="0" smtClean="0">
                <a:solidFill>
                  <a:schemeClr val="tx1"/>
                </a:solidFill>
                <a:latin typeface="Calibri"/>
                <a:cs typeface="Calibri"/>
              </a:rPr>
              <a:t>    Pedagogica) diventa</a:t>
            </a:r>
            <a:r>
              <a:rPr lang="it-IT" sz="9600" dirty="0" smtClean="0">
                <a:solidFill>
                  <a:srgbClr val="FF0000"/>
                </a:solidFill>
                <a:latin typeface="Calibri"/>
                <a:cs typeface="Calibri"/>
              </a:rPr>
              <a:t> </a:t>
            </a:r>
            <a:r>
              <a:rPr lang="it-IT" sz="9600" b="1" dirty="0" smtClean="0">
                <a:latin typeface="Calibri"/>
                <a:cs typeface="Calibri"/>
              </a:rPr>
              <a:t>Indire</a:t>
            </a:r>
            <a:r>
              <a:rPr lang="it-IT" sz="9600" dirty="0" smtClean="0">
                <a:latin typeface="Calibri"/>
                <a:cs typeface="Calibri"/>
              </a:rPr>
              <a:t> (ente di ricerca e </a:t>
            </a:r>
          </a:p>
          <a:p>
            <a:pPr marL="12700" marR="678815" indent="0">
              <a:lnSpc>
                <a:spcPts val="1730"/>
              </a:lnSpc>
              <a:spcBef>
                <a:spcPts val="425"/>
              </a:spcBef>
              <a:buNone/>
              <a:tabLst>
                <a:tab pos="354965" algn="l"/>
              </a:tabLst>
            </a:pPr>
            <a:r>
              <a:rPr lang="it-IT" sz="9600" dirty="0">
                <a:latin typeface="Calibri"/>
                <a:cs typeface="Calibri"/>
              </a:rPr>
              <a:t> </a:t>
            </a:r>
            <a:r>
              <a:rPr lang="it-IT" sz="9600" dirty="0" smtClean="0">
                <a:latin typeface="Calibri"/>
                <a:cs typeface="Calibri"/>
              </a:rPr>
              <a:t>   formazione del personale .</a:t>
            </a:r>
          </a:p>
          <a:p>
            <a:pPr marL="12700" marR="678815" indent="0">
              <a:lnSpc>
                <a:spcPts val="1730"/>
              </a:lnSpc>
              <a:spcBef>
                <a:spcPts val="425"/>
              </a:spcBef>
              <a:buNone/>
              <a:tabLst>
                <a:tab pos="354965" algn="l"/>
              </a:tabLst>
            </a:pPr>
            <a:endParaRPr lang="it-IT" dirty="0"/>
          </a:p>
        </p:txBody>
      </p:sp>
    </p:spTree>
    <p:extLst>
      <p:ext uri="{BB962C8B-B14F-4D97-AF65-F5344CB8AC3E}">
        <p14:creationId xmlns:p14="http://schemas.microsoft.com/office/powerpoint/2010/main" val="394278094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457200"/>
            <a:ext cx="6798734" cy="926110"/>
          </a:xfrm>
        </p:spPr>
        <p:txBody>
          <a:bodyPr>
            <a:normAutofit/>
          </a:bodyPr>
          <a:lstStyle/>
          <a:p>
            <a:pPr marL="524510"/>
            <a:r>
              <a:rPr lang="it-IT" sz="3200" b="1" spc="-55" dirty="0">
                <a:latin typeface="Calibri"/>
                <a:cs typeface="Calibri"/>
              </a:rPr>
              <a:t>RIFORMA GENTILE 1923</a:t>
            </a:r>
          </a:p>
        </p:txBody>
      </p:sp>
      <p:sp>
        <p:nvSpPr>
          <p:cNvPr id="3" name="Segnaposto contenuto 2"/>
          <p:cNvSpPr>
            <a:spLocks noGrp="1"/>
          </p:cNvSpPr>
          <p:nvPr>
            <p:ph idx="1"/>
          </p:nvPr>
        </p:nvSpPr>
        <p:spPr>
          <a:xfrm>
            <a:off x="457200" y="1524000"/>
            <a:ext cx="8305800" cy="4800600"/>
          </a:xfrm>
        </p:spPr>
        <p:txBody>
          <a:bodyPr>
            <a:normAutofit lnSpcReduction="10000"/>
          </a:bodyPr>
          <a:lstStyle/>
          <a:p>
            <a:pPr marL="355600">
              <a:lnSpc>
                <a:spcPct val="150000"/>
              </a:lnSpc>
              <a:spcBef>
                <a:spcPts val="0"/>
              </a:spcBef>
              <a:spcAft>
                <a:spcPts val="0"/>
              </a:spcAft>
            </a:pPr>
            <a:r>
              <a:rPr lang="it-IT" b="1" i="1" spc="-20" dirty="0">
                <a:latin typeface="Calibri"/>
                <a:cs typeface="Calibri"/>
              </a:rPr>
              <a:t>G</a:t>
            </a:r>
            <a:r>
              <a:rPr lang="it-IT" b="1" i="1" spc="-30" dirty="0">
                <a:latin typeface="Calibri"/>
                <a:cs typeface="Calibri"/>
              </a:rPr>
              <a:t>iov</a:t>
            </a:r>
            <a:r>
              <a:rPr lang="it-IT" b="1" i="1" spc="-40" dirty="0">
                <a:latin typeface="Calibri"/>
                <a:cs typeface="Calibri"/>
              </a:rPr>
              <a:t>a</a:t>
            </a:r>
            <a:r>
              <a:rPr lang="it-IT" b="1" i="1" spc="-30" dirty="0">
                <a:latin typeface="Calibri"/>
                <a:cs typeface="Calibri"/>
              </a:rPr>
              <a:t>nn</a:t>
            </a:r>
            <a:r>
              <a:rPr lang="it-IT" b="1" i="1" spc="-5" dirty="0">
                <a:latin typeface="Calibri"/>
                <a:cs typeface="Calibri"/>
              </a:rPr>
              <a:t>i</a:t>
            </a:r>
            <a:r>
              <a:rPr lang="it-IT" b="1" i="1" spc="-70" dirty="0">
                <a:latin typeface="Calibri"/>
                <a:cs typeface="Calibri"/>
              </a:rPr>
              <a:t> </a:t>
            </a:r>
            <a:r>
              <a:rPr lang="it-IT" b="1" i="1" spc="-20" dirty="0">
                <a:latin typeface="Calibri"/>
                <a:cs typeface="Calibri"/>
              </a:rPr>
              <a:t>G</a:t>
            </a:r>
            <a:r>
              <a:rPr lang="it-IT" b="1" i="1" spc="-25" dirty="0">
                <a:latin typeface="Calibri"/>
                <a:cs typeface="Calibri"/>
              </a:rPr>
              <a:t>e</a:t>
            </a:r>
            <a:r>
              <a:rPr lang="it-IT" b="1" i="1" spc="-40" dirty="0">
                <a:latin typeface="Calibri"/>
                <a:cs typeface="Calibri"/>
              </a:rPr>
              <a:t>n</a:t>
            </a:r>
            <a:r>
              <a:rPr lang="it-IT" b="1" i="1" spc="-35" dirty="0">
                <a:latin typeface="Calibri"/>
                <a:cs typeface="Calibri"/>
              </a:rPr>
              <a:t>t</a:t>
            </a:r>
            <a:r>
              <a:rPr lang="it-IT" b="1" i="1" spc="-30" dirty="0">
                <a:latin typeface="Calibri"/>
                <a:cs typeface="Calibri"/>
              </a:rPr>
              <a:t>il</a:t>
            </a:r>
            <a:r>
              <a:rPr lang="it-IT" b="1" i="1" dirty="0">
                <a:latin typeface="Calibri"/>
                <a:cs typeface="Calibri"/>
              </a:rPr>
              <a:t>e</a:t>
            </a:r>
            <a:r>
              <a:rPr lang="it-IT" b="1" i="1" spc="-55" dirty="0">
                <a:latin typeface="Calibri"/>
                <a:cs typeface="Calibri"/>
              </a:rPr>
              <a:t> </a:t>
            </a:r>
            <a:r>
              <a:rPr lang="it-IT" b="1" i="1" dirty="0">
                <a:latin typeface="Calibri"/>
                <a:cs typeface="Calibri"/>
              </a:rPr>
              <a:t>è</a:t>
            </a:r>
            <a:r>
              <a:rPr lang="it-IT" b="1" i="1" spc="-45" dirty="0">
                <a:latin typeface="Calibri"/>
                <a:cs typeface="Calibri"/>
              </a:rPr>
              <a:t> </a:t>
            </a:r>
            <a:r>
              <a:rPr lang="it-IT" b="1" i="1" spc="-30" dirty="0">
                <a:latin typeface="Calibri"/>
                <a:cs typeface="Calibri"/>
              </a:rPr>
              <a:t>i</a:t>
            </a:r>
            <a:r>
              <a:rPr lang="it-IT" b="1" i="1" spc="-5" dirty="0">
                <a:latin typeface="Calibri"/>
                <a:cs typeface="Calibri"/>
              </a:rPr>
              <a:t>l</a:t>
            </a:r>
            <a:r>
              <a:rPr lang="it-IT" b="1" i="1" spc="-60" dirty="0">
                <a:latin typeface="Calibri"/>
                <a:cs typeface="Calibri"/>
              </a:rPr>
              <a:t> </a:t>
            </a:r>
            <a:r>
              <a:rPr lang="it-IT" b="1" i="1" spc="-30" dirty="0">
                <a:latin typeface="Calibri"/>
                <a:cs typeface="Calibri"/>
              </a:rPr>
              <a:t>m</a:t>
            </a:r>
            <a:r>
              <a:rPr lang="it-IT" b="1" i="1" spc="-10" dirty="0">
                <a:latin typeface="Calibri"/>
                <a:cs typeface="Calibri"/>
              </a:rPr>
              <a:t>ini</a:t>
            </a:r>
            <a:r>
              <a:rPr lang="it-IT" b="1" i="1" spc="-50" dirty="0">
                <a:latin typeface="Calibri"/>
                <a:cs typeface="Calibri"/>
              </a:rPr>
              <a:t>s</a:t>
            </a:r>
            <a:r>
              <a:rPr lang="it-IT" b="1" i="1" spc="-25" dirty="0">
                <a:latin typeface="Calibri"/>
                <a:cs typeface="Calibri"/>
              </a:rPr>
              <a:t>t</a:t>
            </a:r>
            <a:r>
              <a:rPr lang="it-IT" b="1" i="1" dirty="0">
                <a:latin typeface="Calibri"/>
                <a:cs typeface="Calibri"/>
              </a:rPr>
              <a:t>ro</a:t>
            </a:r>
            <a:r>
              <a:rPr lang="it-IT" b="1" i="1" spc="-50" dirty="0">
                <a:latin typeface="Calibri"/>
                <a:cs typeface="Calibri"/>
              </a:rPr>
              <a:t> </a:t>
            </a:r>
            <a:r>
              <a:rPr lang="it-IT" b="1" i="1" spc="-35" dirty="0">
                <a:latin typeface="Calibri"/>
                <a:cs typeface="Calibri"/>
              </a:rPr>
              <a:t>c</a:t>
            </a:r>
            <a:r>
              <a:rPr lang="it-IT" b="1" i="1" spc="-5" dirty="0">
                <a:latin typeface="Calibri"/>
                <a:cs typeface="Calibri"/>
              </a:rPr>
              <a:t>h</a:t>
            </a:r>
            <a:r>
              <a:rPr lang="it-IT" b="1" i="1" dirty="0">
                <a:latin typeface="Calibri"/>
                <a:cs typeface="Calibri"/>
              </a:rPr>
              <a:t>e</a:t>
            </a:r>
            <a:r>
              <a:rPr lang="it-IT" b="1" i="1" spc="-10" dirty="0">
                <a:latin typeface="Calibri"/>
                <a:cs typeface="Calibri"/>
              </a:rPr>
              <a:t> </a:t>
            </a:r>
            <a:r>
              <a:rPr lang="it-IT" b="1" i="1" spc="-25" dirty="0">
                <a:latin typeface="Calibri"/>
                <a:cs typeface="Calibri"/>
              </a:rPr>
              <a:t>p</a:t>
            </a:r>
            <a:r>
              <a:rPr lang="it-IT" b="1" i="1" spc="-15" dirty="0">
                <a:latin typeface="Calibri"/>
                <a:cs typeface="Calibri"/>
              </a:rPr>
              <a:t>i</a:t>
            </a:r>
            <a:r>
              <a:rPr lang="it-IT" b="1" i="1" dirty="0">
                <a:latin typeface="Calibri"/>
                <a:cs typeface="Calibri"/>
              </a:rPr>
              <a:t>ù</a:t>
            </a:r>
            <a:r>
              <a:rPr lang="it-IT" b="1" i="1" spc="-10" dirty="0">
                <a:latin typeface="Calibri"/>
                <a:cs typeface="Calibri"/>
              </a:rPr>
              <a:t> </a:t>
            </a:r>
            <a:r>
              <a:rPr lang="it-IT" b="1" i="1" spc="-25" dirty="0">
                <a:latin typeface="Calibri"/>
                <a:cs typeface="Calibri"/>
              </a:rPr>
              <a:t>d</a:t>
            </a:r>
            <a:r>
              <a:rPr lang="it-IT" b="1" i="1" spc="-5" dirty="0">
                <a:latin typeface="Calibri"/>
                <a:cs typeface="Calibri"/>
              </a:rPr>
              <a:t>i</a:t>
            </a:r>
            <a:r>
              <a:rPr lang="it-IT" b="1" i="1" spc="-25" dirty="0">
                <a:latin typeface="Calibri"/>
                <a:cs typeface="Calibri"/>
              </a:rPr>
              <a:t> t</a:t>
            </a:r>
            <a:r>
              <a:rPr lang="it-IT" b="1" i="1" spc="-5" dirty="0">
                <a:latin typeface="Calibri"/>
                <a:cs typeface="Calibri"/>
              </a:rPr>
              <a:t>u</a:t>
            </a:r>
            <a:r>
              <a:rPr lang="it-IT" b="1" i="1" spc="-35" dirty="0">
                <a:latin typeface="Calibri"/>
                <a:cs typeface="Calibri"/>
              </a:rPr>
              <a:t>t</a:t>
            </a:r>
            <a:r>
              <a:rPr lang="it-IT" b="1" i="1" spc="-25" dirty="0">
                <a:latin typeface="Calibri"/>
                <a:cs typeface="Calibri"/>
              </a:rPr>
              <a:t>t</a:t>
            </a:r>
            <a:r>
              <a:rPr lang="it-IT" b="1" i="1" spc="-5" dirty="0">
                <a:latin typeface="Calibri"/>
                <a:cs typeface="Calibri"/>
              </a:rPr>
              <a:t>i </a:t>
            </a:r>
            <a:r>
              <a:rPr lang="it-IT" b="1" i="1" spc="-25" dirty="0">
                <a:latin typeface="Calibri"/>
                <a:cs typeface="Calibri"/>
              </a:rPr>
              <a:t>p</a:t>
            </a:r>
            <a:r>
              <a:rPr lang="it-IT" b="1" i="1" spc="-15" dirty="0">
                <a:latin typeface="Calibri"/>
                <a:cs typeface="Calibri"/>
              </a:rPr>
              <a:t>o</a:t>
            </a:r>
            <a:r>
              <a:rPr lang="it-IT" b="1" i="1" spc="-10" dirty="0">
                <a:latin typeface="Calibri"/>
                <a:cs typeface="Calibri"/>
              </a:rPr>
              <a:t>r</a:t>
            </a:r>
            <a:r>
              <a:rPr lang="it-IT" b="1" i="1" spc="-60" dirty="0">
                <a:latin typeface="Calibri"/>
                <a:cs typeface="Calibri"/>
              </a:rPr>
              <a:t>t</a:t>
            </a:r>
            <a:r>
              <a:rPr lang="it-IT" b="1" i="1" spc="-10" dirty="0">
                <a:latin typeface="Calibri"/>
                <a:cs typeface="Calibri"/>
              </a:rPr>
              <a:t>a</a:t>
            </a:r>
            <a:r>
              <a:rPr lang="it-IT" b="1" i="1" spc="-5" dirty="0">
                <a:latin typeface="Calibri"/>
                <a:cs typeface="Calibri"/>
              </a:rPr>
              <a:t> </a:t>
            </a:r>
            <a:r>
              <a:rPr lang="it-IT" b="1" i="1" spc="-55" dirty="0" smtClean="0">
                <a:latin typeface="Calibri"/>
                <a:cs typeface="Calibri"/>
              </a:rPr>
              <a:t>c</a:t>
            </a:r>
            <a:r>
              <a:rPr lang="it-IT" b="1" i="1" spc="-25" dirty="0" smtClean="0">
                <a:latin typeface="Calibri"/>
                <a:cs typeface="Calibri"/>
              </a:rPr>
              <a:t>a</a:t>
            </a:r>
            <a:r>
              <a:rPr lang="it-IT" b="1" i="1" spc="-35" dirty="0" smtClean="0">
                <a:latin typeface="Calibri"/>
                <a:cs typeface="Calibri"/>
              </a:rPr>
              <a:t>m</a:t>
            </a:r>
            <a:r>
              <a:rPr lang="it-IT" b="1" i="1" spc="-25" dirty="0" smtClean="0">
                <a:latin typeface="Calibri"/>
                <a:cs typeface="Calibri"/>
              </a:rPr>
              <a:t>b</a:t>
            </a:r>
            <a:r>
              <a:rPr lang="it-IT" b="1" i="1" spc="-15" dirty="0" smtClean="0">
                <a:latin typeface="Calibri"/>
                <a:cs typeface="Calibri"/>
              </a:rPr>
              <a:t>i</a:t>
            </a:r>
            <a:r>
              <a:rPr lang="it-IT" b="1" i="1" spc="-25" dirty="0" smtClean="0">
                <a:latin typeface="Calibri"/>
                <a:cs typeface="Calibri"/>
              </a:rPr>
              <a:t>amen</a:t>
            </a:r>
            <a:r>
              <a:rPr lang="it-IT" b="1" i="1" spc="-15" dirty="0" smtClean="0">
                <a:latin typeface="Calibri"/>
                <a:cs typeface="Calibri"/>
              </a:rPr>
              <a:t>t</a:t>
            </a:r>
            <a:r>
              <a:rPr lang="it-IT" b="1" i="1" spc="-5" dirty="0" smtClean="0">
                <a:latin typeface="Calibri"/>
                <a:cs typeface="Calibri"/>
              </a:rPr>
              <a:t>i</a:t>
            </a:r>
            <a:r>
              <a:rPr lang="it-IT" b="1" i="1" spc="-35" dirty="0" smtClean="0">
                <a:latin typeface="Calibri"/>
                <a:cs typeface="Calibri"/>
              </a:rPr>
              <a:t> </a:t>
            </a:r>
            <a:r>
              <a:rPr lang="it-IT" b="1" i="1" dirty="0">
                <a:latin typeface="Calibri"/>
                <a:cs typeface="Calibri"/>
              </a:rPr>
              <a:t>nel</a:t>
            </a:r>
            <a:r>
              <a:rPr lang="it-IT" b="1" i="1" spc="-10" dirty="0">
                <a:latin typeface="Calibri"/>
                <a:cs typeface="Calibri"/>
              </a:rPr>
              <a:t> </a:t>
            </a:r>
            <a:r>
              <a:rPr lang="it-IT" b="1" i="1" spc="-15" dirty="0" smtClean="0">
                <a:latin typeface="Calibri"/>
                <a:cs typeface="Calibri"/>
              </a:rPr>
              <a:t>s</a:t>
            </a:r>
            <a:r>
              <a:rPr lang="it-IT" b="1" i="1" spc="-5" dirty="0" smtClean="0">
                <a:latin typeface="Calibri"/>
                <a:cs typeface="Calibri"/>
              </a:rPr>
              <a:t>i</a:t>
            </a:r>
            <a:r>
              <a:rPr lang="it-IT" b="1" i="1" spc="-60" dirty="0" smtClean="0">
                <a:latin typeface="Calibri"/>
                <a:cs typeface="Calibri"/>
              </a:rPr>
              <a:t>s</a:t>
            </a:r>
            <a:r>
              <a:rPr lang="it-IT" b="1" i="1" spc="-50" dirty="0" smtClean="0">
                <a:latin typeface="Calibri"/>
                <a:cs typeface="Calibri"/>
              </a:rPr>
              <a:t>t</a:t>
            </a:r>
            <a:r>
              <a:rPr lang="it-IT" b="1" i="1" spc="-10" dirty="0" smtClean="0">
                <a:latin typeface="Calibri"/>
                <a:cs typeface="Calibri"/>
              </a:rPr>
              <a:t>e</a:t>
            </a:r>
            <a:r>
              <a:rPr lang="it-IT" b="1" i="1" spc="-45" dirty="0" smtClean="0">
                <a:latin typeface="Calibri"/>
                <a:cs typeface="Calibri"/>
              </a:rPr>
              <a:t>m</a:t>
            </a:r>
            <a:r>
              <a:rPr lang="it-IT" b="1" i="1" spc="-10" dirty="0" smtClean="0">
                <a:latin typeface="Calibri"/>
                <a:cs typeface="Calibri"/>
              </a:rPr>
              <a:t>a </a:t>
            </a:r>
            <a:r>
              <a:rPr lang="it-IT" b="1" i="1" spc="-15" dirty="0" smtClean="0">
                <a:latin typeface="Calibri"/>
                <a:cs typeface="Calibri"/>
              </a:rPr>
              <a:t>s</a:t>
            </a:r>
            <a:r>
              <a:rPr lang="it-IT" b="1" i="1" spc="-55" dirty="0" smtClean="0">
                <a:latin typeface="Calibri"/>
                <a:cs typeface="Calibri"/>
              </a:rPr>
              <a:t>c</a:t>
            </a:r>
            <a:r>
              <a:rPr lang="it-IT" b="1" i="1" spc="-15" dirty="0" smtClean="0">
                <a:latin typeface="Calibri"/>
                <a:cs typeface="Calibri"/>
              </a:rPr>
              <a:t>ol</a:t>
            </a:r>
            <a:r>
              <a:rPr lang="it-IT" b="1" i="1" spc="-25" dirty="0" smtClean="0">
                <a:latin typeface="Calibri"/>
                <a:cs typeface="Calibri"/>
              </a:rPr>
              <a:t>a</a:t>
            </a:r>
            <a:r>
              <a:rPr lang="it-IT" b="1" i="1" spc="-50" dirty="0" smtClean="0">
                <a:latin typeface="Calibri"/>
                <a:cs typeface="Calibri"/>
              </a:rPr>
              <a:t>s</a:t>
            </a:r>
            <a:r>
              <a:rPr lang="it-IT" b="1" i="1" spc="-25" dirty="0" smtClean="0">
                <a:latin typeface="Calibri"/>
                <a:cs typeface="Calibri"/>
              </a:rPr>
              <a:t>t</a:t>
            </a:r>
            <a:r>
              <a:rPr lang="it-IT" b="1" i="1" spc="-5" dirty="0" smtClean="0">
                <a:latin typeface="Calibri"/>
                <a:cs typeface="Calibri"/>
              </a:rPr>
              <a:t>i</a:t>
            </a:r>
            <a:r>
              <a:rPr lang="it-IT" b="1" i="1" spc="-45" dirty="0" smtClean="0">
                <a:latin typeface="Calibri"/>
                <a:cs typeface="Calibri"/>
              </a:rPr>
              <a:t>c</a:t>
            </a:r>
            <a:r>
              <a:rPr lang="it-IT" b="1" i="1" dirty="0" smtClean="0">
                <a:latin typeface="Calibri"/>
                <a:cs typeface="Calibri"/>
              </a:rPr>
              <a:t>o</a:t>
            </a:r>
            <a:r>
              <a:rPr lang="it-IT" b="1" i="1" spc="-60" dirty="0" smtClean="0">
                <a:latin typeface="Calibri"/>
                <a:cs typeface="Calibri"/>
              </a:rPr>
              <a:t> </a:t>
            </a:r>
            <a:r>
              <a:rPr lang="it-IT" b="1" i="1" spc="-5" dirty="0">
                <a:latin typeface="Calibri"/>
                <a:cs typeface="Calibri"/>
              </a:rPr>
              <a:t>i</a:t>
            </a:r>
            <a:r>
              <a:rPr lang="it-IT" b="1" i="1" spc="-60" dirty="0">
                <a:latin typeface="Calibri"/>
                <a:cs typeface="Calibri"/>
              </a:rPr>
              <a:t>t</a:t>
            </a:r>
            <a:r>
              <a:rPr lang="it-IT" b="1" i="1" spc="-25" dirty="0">
                <a:latin typeface="Calibri"/>
                <a:cs typeface="Calibri"/>
              </a:rPr>
              <a:t>a</a:t>
            </a:r>
            <a:r>
              <a:rPr lang="it-IT" b="1" i="1" spc="-15" dirty="0">
                <a:latin typeface="Calibri"/>
                <a:cs typeface="Calibri"/>
              </a:rPr>
              <a:t>l</a:t>
            </a:r>
            <a:r>
              <a:rPr lang="it-IT" b="1" i="1" spc="-10" dirty="0">
                <a:latin typeface="Calibri"/>
                <a:cs typeface="Calibri"/>
              </a:rPr>
              <a:t>ian</a:t>
            </a:r>
            <a:r>
              <a:rPr lang="it-IT" b="1" i="1" spc="-50" dirty="0">
                <a:latin typeface="Calibri"/>
                <a:cs typeface="Calibri"/>
              </a:rPr>
              <a:t>o</a:t>
            </a:r>
            <a:r>
              <a:rPr lang="it-IT" b="1" i="1" spc="-5" dirty="0">
                <a:latin typeface="Calibri"/>
                <a:cs typeface="Calibri"/>
              </a:rPr>
              <a:t>,</a:t>
            </a:r>
            <a:r>
              <a:rPr lang="it-IT" b="1" i="1" spc="-20" dirty="0">
                <a:latin typeface="Calibri"/>
                <a:cs typeface="Calibri"/>
              </a:rPr>
              <a:t> </a:t>
            </a:r>
            <a:r>
              <a:rPr lang="it-IT" b="1" i="1" spc="-55" dirty="0">
                <a:latin typeface="Calibri"/>
                <a:cs typeface="Calibri"/>
              </a:rPr>
              <a:t>c</a:t>
            </a:r>
            <a:r>
              <a:rPr lang="it-IT" b="1" i="1" spc="-5" dirty="0">
                <a:latin typeface="Calibri"/>
                <a:cs typeface="Calibri"/>
              </a:rPr>
              <a:t>o</a:t>
            </a:r>
            <a:r>
              <a:rPr lang="it-IT" b="1" i="1" dirty="0">
                <a:latin typeface="Calibri"/>
                <a:cs typeface="Calibri"/>
              </a:rPr>
              <a:t>n</a:t>
            </a:r>
            <a:r>
              <a:rPr lang="it-IT" b="1" i="1" spc="-15" dirty="0">
                <a:latin typeface="Calibri"/>
                <a:cs typeface="Calibri"/>
              </a:rPr>
              <a:t> </a:t>
            </a:r>
            <a:r>
              <a:rPr lang="it-IT" b="1" i="1" spc="-20" dirty="0">
                <a:latin typeface="Calibri"/>
                <a:cs typeface="Calibri"/>
              </a:rPr>
              <a:t>l</a:t>
            </a:r>
            <a:r>
              <a:rPr lang="it-IT" b="1" i="1" spc="-10" dirty="0">
                <a:latin typeface="Calibri"/>
                <a:cs typeface="Calibri"/>
              </a:rPr>
              <a:t>a</a:t>
            </a:r>
            <a:r>
              <a:rPr lang="it-IT" b="1" i="1" spc="-25" dirty="0">
                <a:latin typeface="Calibri"/>
                <a:cs typeface="Calibri"/>
              </a:rPr>
              <a:t> </a:t>
            </a:r>
            <a:r>
              <a:rPr lang="it-IT" b="1" i="1" dirty="0">
                <a:latin typeface="Calibri"/>
                <a:cs typeface="Calibri"/>
              </a:rPr>
              <a:t>ri</a:t>
            </a:r>
            <a:r>
              <a:rPr lang="it-IT" b="1" i="1" spc="-15" dirty="0">
                <a:latin typeface="Calibri"/>
                <a:cs typeface="Calibri"/>
              </a:rPr>
              <a:t>f</a:t>
            </a:r>
            <a:r>
              <a:rPr lang="it-IT" b="1" i="1" dirty="0">
                <a:latin typeface="Calibri"/>
                <a:cs typeface="Calibri"/>
              </a:rPr>
              <a:t>or</a:t>
            </a:r>
            <a:r>
              <a:rPr lang="it-IT" b="1" i="1" spc="-25" dirty="0">
                <a:latin typeface="Calibri"/>
                <a:cs typeface="Calibri"/>
              </a:rPr>
              <a:t>m</a:t>
            </a:r>
            <a:r>
              <a:rPr lang="it-IT" b="1" i="1" spc="-10" dirty="0">
                <a:latin typeface="Calibri"/>
                <a:cs typeface="Calibri"/>
              </a:rPr>
              <a:t>a</a:t>
            </a:r>
            <a:r>
              <a:rPr lang="it-IT" b="1" i="1" spc="-25" dirty="0">
                <a:latin typeface="Calibri"/>
                <a:cs typeface="Calibri"/>
              </a:rPr>
              <a:t> </a:t>
            </a:r>
            <a:r>
              <a:rPr lang="it-IT" b="1" i="1" spc="-35" dirty="0">
                <a:latin typeface="Calibri"/>
                <a:cs typeface="Calibri"/>
              </a:rPr>
              <a:t>c</a:t>
            </a:r>
            <a:r>
              <a:rPr lang="it-IT" b="1" i="1" spc="-5" dirty="0">
                <a:latin typeface="Calibri"/>
                <a:cs typeface="Calibri"/>
              </a:rPr>
              <a:t>h</a:t>
            </a:r>
            <a:r>
              <a:rPr lang="it-IT" b="1" i="1" dirty="0">
                <a:latin typeface="Calibri"/>
                <a:cs typeface="Calibri"/>
              </a:rPr>
              <a:t>e</a:t>
            </a:r>
            <a:r>
              <a:rPr lang="it-IT" b="1" i="1" spc="-10" dirty="0">
                <a:latin typeface="Calibri"/>
                <a:cs typeface="Calibri"/>
              </a:rPr>
              <a:t> </a:t>
            </a:r>
            <a:r>
              <a:rPr lang="it-IT" b="1" i="1" dirty="0">
                <a:latin typeface="Calibri"/>
                <a:cs typeface="Calibri"/>
              </a:rPr>
              <a:t>è</a:t>
            </a:r>
            <a:r>
              <a:rPr lang="it-IT" b="1" i="1" spc="5" dirty="0">
                <a:latin typeface="Calibri"/>
                <a:cs typeface="Calibri"/>
              </a:rPr>
              <a:t> </a:t>
            </a:r>
            <a:r>
              <a:rPr lang="it-IT" b="1" i="1" spc="-55" dirty="0">
                <a:latin typeface="Calibri"/>
                <a:cs typeface="Calibri"/>
              </a:rPr>
              <a:t>c</a:t>
            </a:r>
            <a:r>
              <a:rPr lang="it-IT" b="1" i="1" spc="-5" dirty="0">
                <a:latin typeface="Calibri"/>
                <a:cs typeface="Calibri"/>
              </a:rPr>
              <a:t>o</a:t>
            </a:r>
            <a:r>
              <a:rPr lang="it-IT" b="1" i="1" spc="-10" dirty="0">
                <a:latin typeface="Calibri"/>
                <a:cs typeface="Calibri"/>
              </a:rPr>
              <a:t>m</a:t>
            </a:r>
            <a:r>
              <a:rPr lang="it-IT" b="1" i="1" spc="-5" dirty="0">
                <a:latin typeface="Calibri"/>
                <a:cs typeface="Calibri"/>
              </a:rPr>
              <a:t>po</a:t>
            </a:r>
            <a:r>
              <a:rPr lang="it-IT" b="1" i="1" spc="-40" dirty="0">
                <a:latin typeface="Calibri"/>
                <a:cs typeface="Calibri"/>
              </a:rPr>
              <a:t>s</a:t>
            </a:r>
            <a:r>
              <a:rPr lang="it-IT" b="1" i="1" spc="-60" dirty="0">
                <a:latin typeface="Calibri"/>
                <a:cs typeface="Calibri"/>
              </a:rPr>
              <a:t>t</a:t>
            </a:r>
            <a:r>
              <a:rPr lang="it-IT" b="1" i="1" spc="-10" dirty="0">
                <a:latin typeface="Calibri"/>
                <a:cs typeface="Calibri"/>
              </a:rPr>
              <a:t>a</a:t>
            </a:r>
            <a:r>
              <a:rPr lang="it-IT" b="1" i="1" spc="-25" dirty="0">
                <a:latin typeface="Calibri"/>
                <a:cs typeface="Calibri"/>
              </a:rPr>
              <a:t> d</a:t>
            </a:r>
            <a:r>
              <a:rPr lang="it-IT" b="1" i="1" spc="-10" dirty="0">
                <a:latin typeface="Calibri"/>
                <a:cs typeface="Calibri"/>
              </a:rPr>
              <a:t>a</a:t>
            </a:r>
            <a:r>
              <a:rPr lang="it-IT" b="1" i="1" spc="-15" dirty="0">
                <a:latin typeface="Calibri"/>
                <a:cs typeface="Calibri"/>
              </a:rPr>
              <a:t> </a:t>
            </a:r>
            <a:r>
              <a:rPr lang="it-IT" b="1" i="1" spc="-25" dirty="0">
                <a:latin typeface="Calibri"/>
                <a:cs typeface="Calibri"/>
              </a:rPr>
              <a:t>d</a:t>
            </a:r>
            <a:r>
              <a:rPr lang="it-IT" b="1" i="1" spc="-15" dirty="0">
                <a:latin typeface="Calibri"/>
                <a:cs typeface="Calibri"/>
              </a:rPr>
              <a:t>i</a:t>
            </a:r>
            <a:r>
              <a:rPr lang="it-IT" b="1" i="1" spc="15" dirty="0">
                <a:latin typeface="Calibri"/>
                <a:cs typeface="Calibri"/>
              </a:rPr>
              <a:t>f</a:t>
            </a:r>
            <a:r>
              <a:rPr lang="it-IT" b="1" i="1" spc="-45" dirty="0">
                <a:latin typeface="Calibri"/>
                <a:cs typeface="Calibri"/>
              </a:rPr>
              <a:t>f</a:t>
            </a:r>
            <a:r>
              <a:rPr lang="it-IT" b="1" i="1" dirty="0">
                <a:latin typeface="Calibri"/>
                <a:cs typeface="Calibri"/>
              </a:rPr>
              <a:t>er</a:t>
            </a:r>
            <a:r>
              <a:rPr lang="it-IT" b="1" i="1" spc="-10" dirty="0">
                <a:latin typeface="Calibri"/>
                <a:cs typeface="Calibri"/>
              </a:rPr>
              <a:t>e</a:t>
            </a:r>
            <a:r>
              <a:rPr lang="it-IT" b="1" i="1" spc="-25" dirty="0">
                <a:latin typeface="Calibri"/>
                <a:cs typeface="Calibri"/>
              </a:rPr>
              <a:t>n</a:t>
            </a:r>
            <a:r>
              <a:rPr lang="it-IT" b="1" i="1" spc="-15" dirty="0">
                <a:latin typeface="Calibri"/>
                <a:cs typeface="Calibri"/>
              </a:rPr>
              <a:t>t</a:t>
            </a:r>
            <a:r>
              <a:rPr lang="it-IT" b="1" i="1" spc="-5" dirty="0">
                <a:latin typeface="Calibri"/>
                <a:cs typeface="Calibri"/>
              </a:rPr>
              <a:t>i</a:t>
            </a:r>
            <a:r>
              <a:rPr lang="it-IT" b="1" i="1" spc="-10" dirty="0">
                <a:latin typeface="Calibri"/>
                <a:cs typeface="Calibri"/>
              </a:rPr>
              <a:t> </a:t>
            </a:r>
            <a:r>
              <a:rPr lang="it-IT" b="1" i="1" spc="-15" dirty="0" smtClean="0">
                <a:latin typeface="Calibri"/>
                <a:cs typeface="Calibri"/>
              </a:rPr>
              <a:t>do</a:t>
            </a:r>
            <a:r>
              <a:rPr lang="it-IT" b="1" i="1" spc="-20" dirty="0" smtClean="0">
                <a:latin typeface="Calibri"/>
                <a:cs typeface="Calibri"/>
              </a:rPr>
              <a:t>c</a:t>
            </a:r>
            <a:r>
              <a:rPr lang="it-IT" b="1" i="1" spc="-5" dirty="0" smtClean="0">
                <a:latin typeface="Calibri"/>
                <a:cs typeface="Calibri"/>
              </a:rPr>
              <a:t>u</a:t>
            </a:r>
            <a:r>
              <a:rPr lang="it-IT" b="1" i="1" spc="-10" dirty="0" smtClean="0">
                <a:latin typeface="Calibri"/>
                <a:cs typeface="Calibri"/>
              </a:rPr>
              <a:t>m</a:t>
            </a:r>
            <a:r>
              <a:rPr lang="it-IT" b="1" i="1" dirty="0" smtClean="0">
                <a:latin typeface="Calibri"/>
                <a:cs typeface="Calibri"/>
              </a:rPr>
              <a:t>e</a:t>
            </a:r>
            <a:r>
              <a:rPr lang="it-IT" b="1" i="1" spc="-40" dirty="0" smtClean="0">
                <a:latin typeface="Calibri"/>
                <a:cs typeface="Calibri"/>
              </a:rPr>
              <a:t>n</a:t>
            </a:r>
            <a:r>
              <a:rPr lang="it-IT" b="1" i="1" spc="-25" dirty="0" smtClean="0">
                <a:latin typeface="Calibri"/>
                <a:cs typeface="Calibri"/>
              </a:rPr>
              <a:t>t</a:t>
            </a:r>
            <a:r>
              <a:rPr lang="it-IT" b="1" i="1" spc="-5" dirty="0" smtClean="0">
                <a:latin typeface="Calibri"/>
                <a:cs typeface="Calibri"/>
              </a:rPr>
              <a:t>i</a:t>
            </a:r>
            <a:r>
              <a:rPr lang="it-IT" b="1" i="1" spc="-20" dirty="0" smtClean="0">
                <a:latin typeface="Calibri"/>
                <a:cs typeface="Calibri"/>
              </a:rPr>
              <a:t> l</a:t>
            </a:r>
            <a:r>
              <a:rPr lang="it-IT" b="1" i="1" spc="-10" dirty="0" smtClean="0">
                <a:latin typeface="Calibri"/>
                <a:cs typeface="Calibri"/>
              </a:rPr>
              <a:t>e</a:t>
            </a:r>
            <a:r>
              <a:rPr lang="it-IT" b="1" i="1" spc="-20" dirty="0" smtClean="0">
                <a:latin typeface="Calibri"/>
                <a:cs typeface="Calibri"/>
              </a:rPr>
              <a:t>gi</a:t>
            </a:r>
            <a:r>
              <a:rPr lang="it-IT" b="1" i="1" spc="-15" dirty="0" smtClean="0">
                <a:latin typeface="Calibri"/>
                <a:cs typeface="Calibri"/>
              </a:rPr>
              <a:t>s</a:t>
            </a:r>
            <a:r>
              <a:rPr lang="it-IT" b="1" i="1" spc="-20" dirty="0" smtClean="0">
                <a:latin typeface="Calibri"/>
                <a:cs typeface="Calibri"/>
              </a:rPr>
              <a:t>la</a:t>
            </a:r>
            <a:r>
              <a:rPr lang="it-IT" b="1" i="1" spc="-15" dirty="0" smtClean="0">
                <a:latin typeface="Calibri"/>
                <a:cs typeface="Calibri"/>
              </a:rPr>
              <a:t>t</a:t>
            </a:r>
            <a:r>
              <a:rPr lang="it-IT" b="1" i="1" spc="-20" dirty="0" smtClean="0">
                <a:latin typeface="Calibri"/>
                <a:cs typeface="Calibri"/>
              </a:rPr>
              <a:t>iv</a:t>
            </a:r>
            <a:r>
              <a:rPr lang="it-IT" b="1" i="1" spc="5" dirty="0" smtClean="0">
                <a:latin typeface="Calibri"/>
                <a:cs typeface="Calibri"/>
              </a:rPr>
              <a:t>i</a:t>
            </a:r>
            <a:r>
              <a:rPr lang="it-IT" dirty="0">
                <a:latin typeface="Calibri"/>
                <a:cs typeface="Calibri"/>
              </a:rPr>
              <a:t>.</a:t>
            </a:r>
            <a:r>
              <a:rPr lang="it-IT" spc="-70" dirty="0">
                <a:latin typeface="Calibri"/>
                <a:cs typeface="Calibri"/>
              </a:rPr>
              <a:t> </a:t>
            </a:r>
            <a:endParaRPr lang="it-IT" spc="-70" dirty="0" smtClean="0">
              <a:latin typeface="Calibri"/>
              <a:cs typeface="Calibri"/>
            </a:endParaRPr>
          </a:p>
          <a:p>
            <a:pPr marL="355600">
              <a:lnSpc>
                <a:spcPct val="150000"/>
              </a:lnSpc>
              <a:spcBef>
                <a:spcPts val="0"/>
              </a:spcBef>
              <a:spcAft>
                <a:spcPts val="0"/>
              </a:spcAft>
            </a:pPr>
            <a:r>
              <a:rPr lang="it-IT" dirty="0" smtClean="0">
                <a:latin typeface="Calibri"/>
                <a:cs typeface="Calibri"/>
              </a:rPr>
              <a:t>Fu </a:t>
            </a:r>
            <a:r>
              <a:rPr lang="it-IT" spc="-5" dirty="0">
                <a:latin typeface="Calibri"/>
                <a:cs typeface="Calibri"/>
              </a:rPr>
              <a:t>m</a:t>
            </a:r>
            <a:r>
              <a:rPr lang="it-IT" spc="-10" dirty="0">
                <a:latin typeface="Calibri"/>
                <a:cs typeface="Calibri"/>
              </a:rPr>
              <a:t>i</a:t>
            </a:r>
            <a:r>
              <a:rPr lang="it-IT" dirty="0">
                <a:latin typeface="Calibri"/>
                <a:cs typeface="Calibri"/>
              </a:rPr>
              <a:t>n</a:t>
            </a:r>
            <a:r>
              <a:rPr lang="it-IT" spc="-10" dirty="0">
                <a:latin typeface="Calibri"/>
                <a:cs typeface="Calibri"/>
              </a:rPr>
              <a:t>i</a:t>
            </a:r>
            <a:r>
              <a:rPr lang="it-IT" spc="-35" dirty="0">
                <a:latin typeface="Calibri"/>
                <a:cs typeface="Calibri"/>
              </a:rPr>
              <a:t>s</a:t>
            </a:r>
            <a:r>
              <a:rPr lang="it-IT" spc="-5" dirty="0">
                <a:latin typeface="Calibri"/>
                <a:cs typeface="Calibri"/>
              </a:rPr>
              <a:t>t</a:t>
            </a:r>
            <a:r>
              <a:rPr lang="it-IT" spc="-55" dirty="0">
                <a:latin typeface="Calibri"/>
                <a:cs typeface="Calibri"/>
              </a:rPr>
              <a:t>r</a:t>
            </a:r>
            <a:r>
              <a:rPr lang="it-IT" dirty="0">
                <a:latin typeface="Calibri"/>
                <a:cs typeface="Calibri"/>
              </a:rPr>
              <a:t>o</a:t>
            </a:r>
            <a:r>
              <a:rPr lang="it-IT" spc="-5" dirty="0">
                <a:latin typeface="Calibri"/>
                <a:cs typeface="Calibri"/>
              </a:rPr>
              <a:t> </a:t>
            </a:r>
            <a:r>
              <a:rPr lang="it-IT" dirty="0">
                <a:latin typeface="Calibri"/>
                <a:cs typeface="Calibri"/>
              </a:rPr>
              <a:t>f</a:t>
            </a:r>
            <a:r>
              <a:rPr lang="it-IT" spc="-90" dirty="0">
                <a:latin typeface="Calibri"/>
                <a:cs typeface="Calibri"/>
              </a:rPr>
              <a:t>r</a:t>
            </a:r>
            <a:r>
              <a:rPr lang="it-IT" dirty="0">
                <a:latin typeface="Calibri"/>
                <a:cs typeface="Calibri"/>
              </a:rPr>
              <a:t>a</a:t>
            </a:r>
            <a:r>
              <a:rPr lang="it-IT" spc="-15" dirty="0">
                <a:latin typeface="Calibri"/>
                <a:cs typeface="Calibri"/>
              </a:rPr>
              <a:t> </a:t>
            </a:r>
            <a:r>
              <a:rPr lang="it-IT" spc="-10" dirty="0">
                <a:latin typeface="Calibri"/>
                <a:cs typeface="Calibri"/>
              </a:rPr>
              <a:t>i</a:t>
            </a:r>
            <a:r>
              <a:rPr lang="it-IT" dirty="0">
                <a:latin typeface="Calibri"/>
                <a:cs typeface="Calibri"/>
              </a:rPr>
              <a:t>l</a:t>
            </a:r>
            <a:r>
              <a:rPr lang="it-IT" spc="20" dirty="0">
                <a:latin typeface="Calibri"/>
                <a:cs typeface="Calibri"/>
              </a:rPr>
              <a:t> </a:t>
            </a:r>
            <a:r>
              <a:rPr lang="it-IT" spc="-15" dirty="0">
                <a:latin typeface="Calibri"/>
                <a:cs typeface="Calibri"/>
              </a:rPr>
              <a:t>192</a:t>
            </a:r>
            <a:r>
              <a:rPr lang="it-IT" dirty="0">
                <a:latin typeface="Calibri"/>
                <a:cs typeface="Calibri"/>
              </a:rPr>
              <a:t>2</a:t>
            </a:r>
            <a:r>
              <a:rPr lang="it-IT" spc="10" dirty="0">
                <a:latin typeface="Calibri"/>
                <a:cs typeface="Calibri"/>
              </a:rPr>
              <a:t> </a:t>
            </a:r>
            <a:r>
              <a:rPr lang="it-IT" dirty="0">
                <a:latin typeface="Calibri"/>
                <a:cs typeface="Calibri"/>
              </a:rPr>
              <a:t>e</a:t>
            </a:r>
            <a:r>
              <a:rPr lang="it-IT" spc="5" dirty="0">
                <a:latin typeface="Calibri"/>
                <a:cs typeface="Calibri"/>
              </a:rPr>
              <a:t> </a:t>
            </a:r>
            <a:r>
              <a:rPr lang="it-IT" spc="-10" dirty="0">
                <a:latin typeface="Calibri"/>
                <a:cs typeface="Calibri"/>
              </a:rPr>
              <a:t>i</a:t>
            </a:r>
            <a:r>
              <a:rPr lang="it-IT" dirty="0">
                <a:latin typeface="Calibri"/>
                <a:cs typeface="Calibri"/>
              </a:rPr>
              <a:t>l</a:t>
            </a:r>
            <a:r>
              <a:rPr lang="it-IT" spc="5" dirty="0">
                <a:latin typeface="Calibri"/>
                <a:cs typeface="Calibri"/>
              </a:rPr>
              <a:t> </a:t>
            </a:r>
            <a:r>
              <a:rPr lang="it-IT" spc="-30" dirty="0">
                <a:latin typeface="Calibri"/>
                <a:cs typeface="Calibri"/>
              </a:rPr>
              <a:t>1</a:t>
            </a:r>
            <a:r>
              <a:rPr lang="it-IT" spc="-15" dirty="0">
                <a:latin typeface="Calibri"/>
                <a:cs typeface="Calibri"/>
              </a:rPr>
              <a:t>923</a:t>
            </a:r>
            <a:r>
              <a:rPr lang="it-IT" dirty="0" smtClean="0">
                <a:latin typeface="Calibri"/>
                <a:cs typeface="Calibri"/>
              </a:rPr>
              <a:t>.</a:t>
            </a:r>
          </a:p>
          <a:p>
            <a:pPr marL="355600" indent="-342900">
              <a:lnSpc>
                <a:spcPct val="150000"/>
              </a:lnSpc>
              <a:spcBef>
                <a:spcPts val="0"/>
              </a:spcBef>
              <a:spcAft>
                <a:spcPts val="0"/>
              </a:spcAft>
              <a:tabLst>
                <a:tab pos="354965" algn="l"/>
              </a:tabLst>
            </a:pPr>
            <a:r>
              <a:rPr lang="it-IT" dirty="0" smtClean="0">
                <a:latin typeface="Calibri"/>
                <a:cs typeface="Calibri"/>
              </a:rPr>
              <a:t>Il</a:t>
            </a:r>
            <a:r>
              <a:rPr lang="it-IT" spc="-40" dirty="0" smtClean="0">
                <a:latin typeface="Calibri"/>
                <a:cs typeface="Calibri"/>
              </a:rPr>
              <a:t> </a:t>
            </a:r>
            <a:r>
              <a:rPr lang="it-IT" spc="5" dirty="0">
                <a:latin typeface="Calibri"/>
                <a:cs typeface="Calibri"/>
              </a:rPr>
              <a:t>R</a:t>
            </a:r>
            <a:r>
              <a:rPr lang="it-IT" dirty="0">
                <a:latin typeface="Calibri"/>
                <a:cs typeface="Calibri"/>
              </a:rPr>
              <a:t>.</a:t>
            </a:r>
            <a:r>
              <a:rPr lang="it-IT" spc="-75" dirty="0">
                <a:latin typeface="Calibri"/>
                <a:cs typeface="Calibri"/>
              </a:rPr>
              <a:t>D</a:t>
            </a:r>
            <a:r>
              <a:rPr lang="it-IT" dirty="0">
                <a:latin typeface="Calibri"/>
                <a:cs typeface="Calibri"/>
              </a:rPr>
              <a:t>.</a:t>
            </a:r>
            <a:r>
              <a:rPr lang="it-IT" spc="-25" dirty="0">
                <a:latin typeface="Calibri"/>
                <a:cs typeface="Calibri"/>
              </a:rPr>
              <a:t> 1679</a:t>
            </a:r>
            <a:r>
              <a:rPr lang="it-IT" dirty="0">
                <a:latin typeface="Calibri"/>
                <a:cs typeface="Calibri"/>
              </a:rPr>
              <a:t>/</a:t>
            </a:r>
            <a:r>
              <a:rPr lang="it-IT" spc="-25" dirty="0">
                <a:latin typeface="Calibri"/>
                <a:cs typeface="Calibri"/>
              </a:rPr>
              <a:t>19</a:t>
            </a:r>
            <a:r>
              <a:rPr lang="it-IT" spc="-20" dirty="0">
                <a:latin typeface="Calibri"/>
                <a:cs typeface="Calibri"/>
              </a:rPr>
              <a:t>2</a:t>
            </a:r>
            <a:r>
              <a:rPr lang="it-IT" spc="-10" dirty="0">
                <a:latin typeface="Calibri"/>
                <a:cs typeface="Calibri"/>
              </a:rPr>
              <a:t>2</a:t>
            </a:r>
            <a:r>
              <a:rPr lang="it-IT" spc="20" dirty="0">
                <a:latin typeface="Calibri"/>
                <a:cs typeface="Calibri"/>
              </a:rPr>
              <a:t> </a:t>
            </a:r>
            <a:r>
              <a:rPr lang="it-IT" dirty="0">
                <a:latin typeface="Calibri"/>
                <a:cs typeface="Calibri"/>
              </a:rPr>
              <a:t>p</a:t>
            </a:r>
            <a:r>
              <a:rPr lang="it-IT" spc="-25" dirty="0">
                <a:latin typeface="Calibri"/>
                <a:cs typeface="Calibri"/>
              </a:rPr>
              <a:t>o</a:t>
            </a:r>
            <a:r>
              <a:rPr lang="it-IT" spc="-30" dirty="0">
                <a:latin typeface="Calibri"/>
                <a:cs typeface="Calibri"/>
              </a:rPr>
              <a:t>r</a:t>
            </a:r>
            <a:r>
              <a:rPr lang="it-IT" spc="-75" dirty="0">
                <a:latin typeface="Calibri"/>
                <a:cs typeface="Calibri"/>
              </a:rPr>
              <a:t>t</a:t>
            </a:r>
            <a:r>
              <a:rPr lang="it-IT" dirty="0">
                <a:latin typeface="Calibri"/>
                <a:cs typeface="Calibri"/>
              </a:rPr>
              <a:t>a qua</a:t>
            </a:r>
            <a:r>
              <a:rPr lang="it-IT" spc="-25" dirty="0">
                <a:latin typeface="Calibri"/>
                <a:cs typeface="Calibri"/>
              </a:rPr>
              <a:t>n</a:t>
            </a:r>
            <a:r>
              <a:rPr lang="it-IT" spc="-50" dirty="0">
                <a:latin typeface="Calibri"/>
                <a:cs typeface="Calibri"/>
              </a:rPr>
              <a:t>t</a:t>
            </a:r>
            <a:r>
              <a:rPr lang="it-IT" dirty="0">
                <a:latin typeface="Calibri"/>
                <a:cs typeface="Calibri"/>
              </a:rPr>
              <a:t>o</a:t>
            </a:r>
            <a:r>
              <a:rPr lang="it-IT" spc="-40" dirty="0">
                <a:latin typeface="Calibri"/>
                <a:cs typeface="Calibri"/>
              </a:rPr>
              <a:t> </a:t>
            </a:r>
            <a:r>
              <a:rPr lang="it-IT" spc="-10" dirty="0">
                <a:latin typeface="Calibri"/>
                <a:cs typeface="Calibri"/>
              </a:rPr>
              <a:t>s</a:t>
            </a:r>
            <a:r>
              <a:rPr lang="it-IT" spc="-20" dirty="0">
                <a:latin typeface="Calibri"/>
                <a:cs typeface="Calibri"/>
              </a:rPr>
              <a:t>eg</a:t>
            </a:r>
            <a:r>
              <a:rPr lang="it-IT" spc="-10" dirty="0">
                <a:latin typeface="Calibri"/>
                <a:cs typeface="Calibri"/>
              </a:rPr>
              <a:t>u</a:t>
            </a:r>
            <a:r>
              <a:rPr lang="it-IT" spc="-20" dirty="0">
                <a:latin typeface="Calibri"/>
                <a:cs typeface="Calibri"/>
              </a:rPr>
              <a:t>e</a:t>
            </a:r>
            <a:r>
              <a:rPr lang="it-IT" spc="-5" dirty="0" smtClean="0">
                <a:latin typeface="Calibri"/>
                <a:cs typeface="Calibri"/>
              </a:rPr>
              <a:t>:</a:t>
            </a:r>
          </a:p>
          <a:p>
            <a:pPr marL="355600" indent="-342900">
              <a:lnSpc>
                <a:spcPct val="150000"/>
              </a:lnSpc>
              <a:spcBef>
                <a:spcPts val="0"/>
              </a:spcBef>
              <a:spcAft>
                <a:spcPts val="0"/>
              </a:spcAft>
              <a:tabLst>
                <a:tab pos="354965" algn="l"/>
              </a:tabLst>
            </a:pPr>
            <a:r>
              <a:rPr lang="it-IT" dirty="0" smtClean="0">
                <a:latin typeface="Calibri"/>
                <a:cs typeface="Calibri"/>
              </a:rPr>
              <a:t>La</a:t>
            </a:r>
            <a:r>
              <a:rPr lang="it-IT" spc="-35" dirty="0" smtClean="0">
                <a:latin typeface="Calibri"/>
                <a:cs typeface="Calibri"/>
              </a:rPr>
              <a:t> </a:t>
            </a:r>
            <a:r>
              <a:rPr lang="it-IT" spc="-20" dirty="0">
                <a:latin typeface="Calibri"/>
                <a:cs typeface="Calibri"/>
              </a:rPr>
              <a:t>ri</a:t>
            </a:r>
            <a:r>
              <a:rPr lang="it-IT" spc="-70" dirty="0">
                <a:latin typeface="Calibri"/>
                <a:cs typeface="Calibri"/>
              </a:rPr>
              <a:t>f</a:t>
            </a:r>
            <a:r>
              <a:rPr lang="it-IT" spc="-15" dirty="0">
                <a:latin typeface="Calibri"/>
                <a:cs typeface="Calibri"/>
              </a:rPr>
              <a:t>o</a:t>
            </a:r>
            <a:r>
              <a:rPr lang="it-IT" spc="-30" dirty="0">
                <a:latin typeface="Calibri"/>
                <a:cs typeface="Calibri"/>
              </a:rPr>
              <a:t>rm</a:t>
            </a:r>
            <a:r>
              <a:rPr lang="it-IT" dirty="0">
                <a:latin typeface="Calibri"/>
                <a:cs typeface="Calibri"/>
              </a:rPr>
              <a:t>a </a:t>
            </a:r>
            <a:r>
              <a:rPr lang="it-IT" spc="-5" dirty="0">
                <a:latin typeface="Calibri"/>
                <a:cs typeface="Calibri"/>
              </a:rPr>
              <a:t>i</a:t>
            </a:r>
            <a:r>
              <a:rPr lang="it-IT" dirty="0">
                <a:latin typeface="Calibri"/>
                <a:cs typeface="Calibri"/>
              </a:rPr>
              <a:t>n</a:t>
            </a:r>
            <a:r>
              <a:rPr lang="it-IT" spc="-20" dirty="0">
                <a:latin typeface="Calibri"/>
                <a:cs typeface="Calibri"/>
              </a:rPr>
              <a:t>se</a:t>
            </a:r>
            <a:r>
              <a:rPr lang="it-IT" spc="-30" dirty="0">
                <a:latin typeface="Calibri"/>
                <a:cs typeface="Calibri"/>
              </a:rPr>
              <a:t>r</a:t>
            </a:r>
            <a:r>
              <a:rPr lang="it-IT" spc="-5" dirty="0">
                <a:latin typeface="Calibri"/>
                <a:cs typeface="Calibri"/>
              </a:rPr>
              <a:t>i</a:t>
            </a:r>
            <a:r>
              <a:rPr lang="it-IT" spc="-10" dirty="0">
                <a:latin typeface="Calibri"/>
                <a:cs typeface="Calibri"/>
              </a:rPr>
              <a:t>s</a:t>
            </a:r>
            <a:r>
              <a:rPr lang="it-IT" spc="-30" dirty="0">
                <a:latin typeface="Calibri"/>
                <a:cs typeface="Calibri"/>
              </a:rPr>
              <a:t>c</a:t>
            </a:r>
            <a:r>
              <a:rPr lang="it-IT" spc="-20" dirty="0">
                <a:latin typeface="Calibri"/>
                <a:cs typeface="Calibri"/>
              </a:rPr>
              <a:t>e</a:t>
            </a:r>
            <a:r>
              <a:rPr lang="it-IT" spc="-5" dirty="0">
                <a:latin typeface="Calibri"/>
                <a:cs typeface="Calibri"/>
              </a:rPr>
              <a:t>,</a:t>
            </a:r>
            <a:r>
              <a:rPr lang="it-IT" spc="20" dirty="0">
                <a:latin typeface="Calibri"/>
                <a:cs typeface="Calibri"/>
              </a:rPr>
              <a:t> </a:t>
            </a:r>
            <a:r>
              <a:rPr lang="it-IT" dirty="0">
                <a:latin typeface="Calibri"/>
                <a:cs typeface="Calibri"/>
              </a:rPr>
              <a:t>nel</a:t>
            </a:r>
            <a:r>
              <a:rPr lang="it-IT" spc="5" dirty="0">
                <a:latin typeface="Calibri"/>
                <a:cs typeface="Calibri"/>
              </a:rPr>
              <a:t> </a:t>
            </a:r>
            <a:r>
              <a:rPr lang="it-IT" dirty="0">
                <a:latin typeface="Calibri"/>
                <a:cs typeface="Calibri"/>
              </a:rPr>
              <a:t>s</a:t>
            </a:r>
            <a:r>
              <a:rPr lang="it-IT" spc="-10" dirty="0">
                <a:latin typeface="Calibri"/>
                <a:cs typeface="Calibri"/>
              </a:rPr>
              <a:t>i</a:t>
            </a:r>
            <a:r>
              <a:rPr lang="it-IT" spc="-35" dirty="0">
                <a:latin typeface="Calibri"/>
                <a:cs typeface="Calibri"/>
              </a:rPr>
              <a:t>s</a:t>
            </a:r>
            <a:r>
              <a:rPr lang="it-IT" spc="-65" dirty="0">
                <a:latin typeface="Calibri"/>
                <a:cs typeface="Calibri"/>
              </a:rPr>
              <a:t>t</a:t>
            </a:r>
            <a:r>
              <a:rPr lang="it-IT" spc="-20" dirty="0">
                <a:latin typeface="Calibri"/>
                <a:cs typeface="Calibri"/>
              </a:rPr>
              <a:t>e</a:t>
            </a:r>
            <a:r>
              <a:rPr lang="it-IT" spc="-30" dirty="0">
                <a:latin typeface="Calibri"/>
                <a:cs typeface="Calibri"/>
              </a:rPr>
              <a:t>m</a:t>
            </a:r>
            <a:r>
              <a:rPr lang="it-IT" dirty="0">
                <a:latin typeface="Calibri"/>
                <a:cs typeface="Calibri"/>
              </a:rPr>
              <a:t>a</a:t>
            </a:r>
            <a:r>
              <a:rPr lang="it-IT" spc="-20" dirty="0">
                <a:latin typeface="Calibri"/>
                <a:cs typeface="Calibri"/>
              </a:rPr>
              <a:t> </a:t>
            </a:r>
            <a:r>
              <a:rPr lang="it-IT" spc="-10" dirty="0">
                <a:latin typeface="Calibri"/>
                <a:cs typeface="Calibri"/>
              </a:rPr>
              <a:t>s</a:t>
            </a:r>
            <a:r>
              <a:rPr lang="it-IT" spc="-55" dirty="0">
                <a:latin typeface="Calibri"/>
                <a:cs typeface="Calibri"/>
              </a:rPr>
              <a:t>c</a:t>
            </a:r>
            <a:r>
              <a:rPr lang="it-IT" dirty="0">
                <a:latin typeface="Calibri"/>
                <a:cs typeface="Calibri"/>
              </a:rPr>
              <a:t>o</a:t>
            </a:r>
            <a:r>
              <a:rPr lang="it-IT" spc="-10" dirty="0">
                <a:latin typeface="Calibri"/>
                <a:cs typeface="Calibri"/>
              </a:rPr>
              <a:t>l</a:t>
            </a:r>
            <a:r>
              <a:rPr lang="it-IT" dirty="0">
                <a:latin typeface="Calibri"/>
                <a:cs typeface="Calibri"/>
              </a:rPr>
              <a:t>a</a:t>
            </a:r>
            <a:r>
              <a:rPr lang="it-IT" spc="-35" dirty="0">
                <a:latin typeface="Calibri"/>
                <a:cs typeface="Calibri"/>
              </a:rPr>
              <a:t>s</a:t>
            </a:r>
            <a:r>
              <a:rPr lang="it-IT" spc="-5" dirty="0">
                <a:latin typeface="Calibri"/>
                <a:cs typeface="Calibri"/>
              </a:rPr>
              <a:t>ti</a:t>
            </a:r>
            <a:r>
              <a:rPr lang="it-IT" spc="-45" dirty="0">
                <a:latin typeface="Calibri"/>
                <a:cs typeface="Calibri"/>
              </a:rPr>
              <a:t>c</a:t>
            </a:r>
            <a:r>
              <a:rPr lang="it-IT" spc="-65" dirty="0">
                <a:latin typeface="Calibri"/>
                <a:cs typeface="Calibri"/>
              </a:rPr>
              <a:t>o</a:t>
            </a:r>
            <a:r>
              <a:rPr lang="it-IT" spc="-5" dirty="0">
                <a:latin typeface="Calibri"/>
                <a:cs typeface="Calibri"/>
              </a:rPr>
              <a:t>,</a:t>
            </a:r>
            <a:r>
              <a:rPr lang="it-IT" spc="-20" dirty="0">
                <a:latin typeface="Calibri"/>
                <a:cs typeface="Calibri"/>
              </a:rPr>
              <a:t> </a:t>
            </a:r>
            <a:r>
              <a:rPr lang="it-IT" spc="-5" dirty="0">
                <a:latin typeface="Calibri"/>
                <a:cs typeface="Calibri"/>
              </a:rPr>
              <a:t>l</a:t>
            </a:r>
            <a:r>
              <a:rPr lang="it-IT" dirty="0">
                <a:latin typeface="Calibri"/>
                <a:cs typeface="Calibri"/>
              </a:rPr>
              <a:t>a</a:t>
            </a:r>
            <a:r>
              <a:rPr lang="it-IT" spc="10" dirty="0">
                <a:latin typeface="Calibri"/>
                <a:cs typeface="Calibri"/>
              </a:rPr>
              <a:t> </a:t>
            </a:r>
            <a:r>
              <a:rPr lang="it-IT" spc="-15" dirty="0">
                <a:latin typeface="Calibri"/>
                <a:cs typeface="Calibri"/>
              </a:rPr>
              <a:t>S</a:t>
            </a:r>
            <a:r>
              <a:rPr lang="it-IT" spc="-20" dirty="0">
                <a:latin typeface="Calibri"/>
                <a:cs typeface="Calibri"/>
              </a:rPr>
              <a:t>c</a:t>
            </a:r>
            <a:r>
              <a:rPr lang="it-IT" dirty="0">
                <a:latin typeface="Calibri"/>
                <a:cs typeface="Calibri"/>
              </a:rPr>
              <a:t>uola</a:t>
            </a:r>
            <a:r>
              <a:rPr lang="it-IT" spc="-5" dirty="0">
                <a:latin typeface="Calibri"/>
                <a:cs typeface="Calibri"/>
              </a:rPr>
              <a:t> </a:t>
            </a:r>
            <a:r>
              <a:rPr lang="it-IT" spc="-25" dirty="0">
                <a:latin typeface="Calibri"/>
                <a:cs typeface="Calibri"/>
              </a:rPr>
              <a:t>m</a:t>
            </a:r>
            <a:r>
              <a:rPr lang="it-IT" spc="-45" dirty="0">
                <a:latin typeface="Calibri"/>
                <a:cs typeface="Calibri"/>
              </a:rPr>
              <a:t>a</a:t>
            </a:r>
            <a:r>
              <a:rPr lang="it-IT" spc="-65" dirty="0">
                <a:latin typeface="Calibri"/>
                <a:cs typeface="Calibri"/>
              </a:rPr>
              <a:t>t</a:t>
            </a:r>
            <a:r>
              <a:rPr lang="it-IT" spc="-20" dirty="0">
                <a:latin typeface="Calibri"/>
                <a:cs typeface="Calibri"/>
              </a:rPr>
              <a:t>e</a:t>
            </a:r>
            <a:r>
              <a:rPr lang="it-IT" spc="-25" dirty="0">
                <a:latin typeface="Calibri"/>
                <a:cs typeface="Calibri"/>
              </a:rPr>
              <a:t>r</a:t>
            </a:r>
            <a:r>
              <a:rPr lang="it-IT" dirty="0">
                <a:latin typeface="Calibri"/>
                <a:cs typeface="Calibri"/>
              </a:rPr>
              <a:t>na</a:t>
            </a:r>
            <a:r>
              <a:rPr lang="it-IT" spc="-25" dirty="0">
                <a:latin typeface="Calibri"/>
                <a:cs typeface="Calibri"/>
              </a:rPr>
              <a:t> </a:t>
            </a:r>
            <a:r>
              <a:rPr lang="it-IT" spc="-10" dirty="0">
                <a:latin typeface="Calibri"/>
                <a:cs typeface="Calibri"/>
              </a:rPr>
              <a:t>(</a:t>
            </a:r>
            <a:r>
              <a:rPr lang="it-IT" dirty="0">
                <a:latin typeface="Calibri"/>
                <a:cs typeface="Calibri"/>
              </a:rPr>
              <a:t>3 ann</a:t>
            </a:r>
            <a:r>
              <a:rPr lang="it-IT" spc="-5" dirty="0">
                <a:latin typeface="Calibri"/>
                <a:cs typeface="Calibri"/>
              </a:rPr>
              <a:t>i); </a:t>
            </a:r>
            <a:r>
              <a:rPr lang="it-IT" spc="-20" dirty="0">
                <a:latin typeface="Calibri"/>
                <a:cs typeface="Calibri"/>
              </a:rPr>
              <a:t>e</a:t>
            </a:r>
            <a:r>
              <a:rPr lang="it-IT" spc="-10" dirty="0">
                <a:latin typeface="Calibri"/>
                <a:cs typeface="Calibri"/>
              </a:rPr>
              <a:t>ss</a:t>
            </a:r>
            <a:r>
              <a:rPr lang="it-IT" dirty="0">
                <a:latin typeface="Calibri"/>
                <a:cs typeface="Calibri"/>
              </a:rPr>
              <a:t>a </a:t>
            </a:r>
            <a:r>
              <a:rPr lang="it-IT" spc="-10" dirty="0">
                <a:latin typeface="Calibri"/>
                <a:cs typeface="Calibri"/>
              </a:rPr>
              <a:t>n</a:t>
            </a:r>
            <a:r>
              <a:rPr lang="it-IT" spc="-15" dirty="0">
                <a:latin typeface="Calibri"/>
                <a:cs typeface="Calibri"/>
              </a:rPr>
              <a:t>o</a:t>
            </a:r>
            <a:r>
              <a:rPr lang="it-IT" dirty="0">
                <a:latin typeface="Calibri"/>
                <a:cs typeface="Calibri"/>
              </a:rPr>
              <a:t>n</a:t>
            </a:r>
            <a:r>
              <a:rPr lang="it-IT" spc="-25" dirty="0">
                <a:latin typeface="Calibri"/>
                <a:cs typeface="Calibri"/>
              </a:rPr>
              <a:t> </a:t>
            </a:r>
            <a:r>
              <a:rPr lang="it-IT" spc="-10" dirty="0">
                <a:latin typeface="Calibri"/>
                <a:cs typeface="Calibri"/>
              </a:rPr>
              <a:t>è</a:t>
            </a:r>
            <a:r>
              <a:rPr lang="it-IT" spc="5" dirty="0">
                <a:latin typeface="Calibri"/>
                <a:cs typeface="Calibri"/>
              </a:rPr>
              <a:t> </a:t>
            </a:r>
            <a:r>
              <a:rPr lang="it-IT" spc="-35" dirty="0">
                <a:latin typeface="Calibri"/>
                <a:cs typeface="Calibri"/>
              </a:rPr>
              <a:t>s</a:t>
            </a:r>
            <a:r>
              <a:rPr lang="it-IT" spc="-75" dirty="0">
                <a:latin typeface="Calibri"/>
                <a:cs typeface="Calibri"/>
              </a:rPr>
              <a:t>t</a:t>
            </a:r>
            <a:r>
              <a:rPr lang="it-IT" spc="-25" dirty="0">
                <a:latin typeface="Calibri"/>
                <a:cs typeface="Calibri"/>
              </a:rPr>
              <a:t>a</a:t>
            </a:r>
            <a:r>
              <a:rPr lang="it-IT" spc="-75" dirty="0">
                <a:latin typeface="Calibri"/>
                <a:cs typeface="Calibri"/>
              </a:rPr>
              <a:t>t</a:t>
            </a:r>
            <a:r>
              <a:rPr lang="it-IT" dirty="0">
                <a:latin typeface="Calibri"/>
                <a:cs typeface="Calibri"/>
              </a:rPr>
              <a:t>a</a:t>
            </a:r>
            <a:r>
              <a:rPr lang="it-IT" spc="-5" dirty="0">
                <a:latin typeface="Calibri"/>
                <a:cs typeface="Calibri"/>
              </a:rPr>
              <a:t>l</a:t>
            </a:r>
            <a:r>
              <a:rPr lang="it-IT" spc="-10" dirty="0">
                <a:latin typeface="Calibri"/>
                <a:cs typeface="Calibri"/>
              </a:rPr>
              <a:t>e </a:t>
            </a:r>
            <a:r>
              <a:rPr lang="it-IT" spc="-20" dirty="0">
                <a:latin typeface="Calibri"/>
                <a:cs typeface="Calibri"/>
              </a:rPr>
              <a:t>e</a:t>
            </a:r>
            <a:r>
              <a:rPr lang="it-IT" dirty="0">
                <a:latin typeface="Calibri"/>
                <a:cs typeface="Calibri"/>
              </a:rPr>
              <a:t>d</a:t>
            </a:r>
            <a:r>
              <a:rPr lang="it-IT" spc="-10" dirty="0">
                <a:latin typeface="Calibri"/>
                <a:cs typeface="Calibri"/>
              </a:rPr>
              <a:t> è</a:t>
            </a:r>
            <a:r>
              <a:rPr lang="it-IT" spc="5" dirty="0">
                <a:latin typeface="Calibri"/>
                <a:cs typeface="Calibri"/>
              </a:rPr>
              <a:t> </a:t>
            </a:r>
            <a:r>
              <a:rPr lang="it-IT" spc="-70" dirty="0">
                <a:latin typeface="Calibri"/>
                <a:cs typeface="Calibri"/>
              </a:rPr>
              <a:t>f</a:t>
            </a:r>
            <a:r>
              <a:rPr lang="it-IT" spc="-15" dirty="0">
                <a:latin typeface="Calibri"/>
                <a:cs typeface="Calibri"/>
              </a:rPr>
              <a:t>a</a:t>
            </a:r>
            <a:r>
              <a:rPr lang="it-IT" spc="-55" dirty="0">
                <a:latin typeface="Calibri"/>
                <a:cs typeface="Calibri"/>
              </a:rPr>
              <a:t>c</a:t>
            </a:r>
            <a:r>
              <a:rPr lang="it-IT" spc="-5" dirty="0">
                <a:latin typeface="Calibri"/>
                <a:cs typeface="Calibri"/>
              </a:rPr>
              <a:t>o</a:t>
            </a:r>
            <a:r>
              <a:rPr lang="it-IT" spc="-10" dirty="0">
                <a:latin typeface="Calibri"/>
                <a:cs typeface="Calibri"/>
              </a:rPr>
              <a:t>l</a:t>
            </a:r>
            <a:r>
              <a:rPr lang="it-IT" spc="-65" dirty="0">
                <a:latin typeface="Calibri"/>
                <a:cs typeface="Calibri"/>
              </a:rPr>
              <a:t>t</a:t>
            </a:r>
            <a:r>
              <a:rPr lang="it-IT" spc="-25" dirty="0">
                <a:latin typeface="Calibri"/>
                <a:cs typeface="Calibri"/>
              </a:rPr>
              <a:t>a</a:t>
            </a:r>
            <a:r>
              <a:rPr lang="it-IT" spc="-5" dirty="0">
                <a:latin typeface="Calibri"/>
                <a:cs typeface="Calibri"/>
              </a:rPr>
              <a:t>ti</a:t>
            </a:r>
            <a:r>
              <a:rPr lang="it-IT" spc="-70" dirty="0">
                <a:latin typeface="Calibri"/>
                <a:cs typeface="Calibri"/>
              </a:rPr>
              <a:t>v</a:t>
            </a:r>
            <a:r>
              <a:rPr lang="it-IT" dirty="0">
                <a:latin typeface="Calibri"/>
                <a:cs typeface="Calibri"/>
              </a:rPr>
              <a:t>a.</a:t>
            </a:r>
            <a:r>
              <a:rPr lang="it-IT" spc="-10" dirty="0">
                <a:latin typeface="Calibri"/>
                <a:cs typeface="Calibri"/>
              </a:rPr>
              <a:t> </a:t>
            </a:r>
            <a:r>
              <a:rPr lang="it-IT" dirty="0" smtClean="0">
                <a:latin typeface="Calibri"/>
                <a:cs typeface="Calibri"/>
              </a:rPr>
              <a:t>La</a:t>
            </a:r>
            <a:r>
              <a:rPr lang="it-IT" spc="-25" dirty="0" smtClean="0">
                <a:latin typeface="Calibri"/>
                <a:cs typeface="Calibri"/>
              </a:rPr>
              <a:t> </a:t>
            </a:r>
            <a:r>
              <a:rPr lang="it-IT" dirty="0">
                <a:latin typeface="Calibri"/>
                <a:cs typeface="Calibri"/>
              </a:rPr>
              <a:t>Scuo</a:t>
            </a:r>
            <a:r>
              <a:rPr lang="it-IT" spc="-10" dirty="0">
                <a:latin typeface="Calibri"/>
                <a:cs typeface="Calibri"/>
              </a:rPr>
              <a:t>l</a:t>
            </a:r>
            <a:r>
              <a:rPr lang="it-IT" dirty="0">
                <a:latin typeface="Calibri"/>
                <a:cs typeface="Calibri"/>
              </a:rPr>
              <a:t>a</a:t>
            </a:r>
            <a:r>
              <a:rPr lang="it-IT" spc="25" dirty="0">
                <a:latin typeface="Calibri"/>
                <a:cs typeface="Calibri"/>
              </a:rPr>
              <a:t> </a:t>
            </a:r>
            <a:r>
              <a:rPr lang="it-IT" spc="-25" dirty="0">
                <a:latin typeface="Calibri"/>
                <a:cs typeface="Calibri"/>
              </a:rPr>
              <a:t>m</a:t>
            </a:r>
            <a:r>
              <a:rPr lang="it-IT" spc="-35" dirty="0">
                <a:latin typeface="Calibri"/>
                <a:cs typeface="Calibri"/>
              </a:rPr>
              <a:t>a</a:t>
            </a:r>
            <a:r>
              <a:rPr lang="it-IT" spc="-65" dirty="0">
                <a:latin typeface="Calibri"/>
                <a:cs typeface="Calibri"/>
              </a:rPr>
              <a:t>t</a:t>
            </a:r>
            <a:r>
              <a:rPr lang="it-IT" spc="-20" dirty="0">
                <a:latin typeface="Calibri"/>
                <a:cs typeface="Calibri"/>
              </a:rPr>
              <a:t>e</a:t>
            </a:r>
            <a:r>
              <a:rPr lang="it-IT" spc="-25" dirty="0">
                <a:latin typeface="Calibri"/>
                <a:cs typeface="Calibri"/>
              </a:rPr>
              <a:t>r</a:t>
            </a:r>
            <a:r>
              <a:rPr lang="it-IT" dirty="0">
                <a:latin typeface="Calibri"/>
                <a:cs typeface="Calibri"/>
              </a:rPr>
              <a:t>na</a:t>
            </a:r>
            <a:r>
              <a:rPr lang="it-IT" spc="-35" dirty="0">
                <a:latin typeface="Calibri"/>
                <a:cs typeface="Calibri"/>
              </a:rPr>
              <a:t> s</a:t>
            </a:r>
            <a:r>
              <a:rPr lang="it-IT" spc="-75" dirty="0">
                <a:latin typeface="Calibri"/>
                <a:cs typeface="Calibri"/>
              </a:rPr>
              <a:t>t</a:t>
            </a:r>
            <a:r>
              <a:rPr lang="it-IT" spc="-25" dirty="0">
                <a:latin typeface="Calibri"/>
                <a:cs typeface="Calibri"/>
              </a:rPr>
              <a:t>a</a:t>
            </a:r>
            <a:r>
              <a:rPr lang="it-IT" spc="-75" dirty="0">
                <a:latin typeface="Calibri"/>
                <a:cs typeface="Calibri"/>
              </a:rPr>
              <a:t>t</a:t>
            </a:r>
            <a:r>
              <a:rPr lang="it-IT" dirty="0">
                <a:latin typeface="Calibri"/>
                <a:cs typeface="Calibri"/>
              </a:rPr>
              <a:t>a</a:t>
            </a:r>
            <a:r>
              <a:rPr lang="it-IT" spc="-5" dirty="0">
                <a:latin typeface="Calibri"/>
                <a:cs typeface="Calibri"/>
              </a:rPr>
              <a:t>l</a:t>
            </a:r>
            <a:r>
              <a:rPr lang="it-IT" spc="-10" dirty="0">
                <a:latin typeface="Calibri"/>
                <a:cs typeface="Calibri"/>
              </a:rPr>
              <a:t>e</a:t>
            </a:r>
            <a:r>
              <a:rPr lang="it-IT" spc="-20" dirty="0">
                <a:latin typeface="Calibri"/>
                <a:cs typeface="Calibri"/>
              </a:rPr>
              <a:t> </a:t>
            </a:r>
            <a:r>
              <a:rPr lang="it-IT" spc="-10" dirty="0">
                <a:latin typeface="Calibri"/>
                <a:cs typeface="Calibri"/>
              </a:rPr>
              <a:t>sa</a:t>
            </a:r>
            <a:r>
              <a:rPr lang="it-IT" spc="-90" dirty="0">
                <a:latin typeface="Calibri"/>
                <a:cs typeface="Calibri"/>
              </a:rPr>
              <a:t>r</a:t>
            </a:r>
            <a:r>
              <a:rPr lang="it-IT" dirty="0">
                <a:latin typeface="Calibri"/>
                <a:cs typeface="Calibri"/>
              </a:rPr>
              <a:t>à</a:t>
            </a:r>
            <a:r>
              <a:rPr lang="it-IT" spc="-10" dirty="0">
                <a:latin typeface="Calibri"/>
                <a:cs typeface="Calibri"/>
              </a:rPr>
              <a:t> </a:t>
            </a:r>
            <a:r>
              <a:rPr lang="it-IT" spc="-5" dirty="0">
                <a:latin typeface="Calibri"/>
                <a:cs typeface="Calibri"/>
              </a:rPr>
              <a:t>i</a:t>
            </a:r>
            <a:r>
              <a:rPr lang="it-IT" spc="-35" dirty="0">
                <a:latin typeface="Calibri"/>
                <a:cs typeface="Calibri"/>
              </a:rPr>
              <a:t>s</a:t>
            </a:r>
            <a:r>
              <a:rPr lang="it-IT" dirty="0">
                <a:latin typeface="Calibri"/>
                <a:cs typeface="Calibri"/>
              </a:rPr>
              <a:t>t</a:t>
            </a:r>
            <a:r>
              <a:rPr lang="it-IT" spc="-10" dirty="0">
                <a:latin typeface="Calibri"/>
                <a:cs typeface="Calibri"/>
              </a:rPr>
              <a:t>i</a:t>
            </a:r>
            <a:r>
              <a:rPr lang="it-IT" dirty="0">
                <a:latin typeface="Calibri"/>
                <a:cs typeface="Calibri"/>
              </a:rPr>
              <a:t>tu</a:t>
            </a:r>
            <a:r>
              <a:rPr lang="it-IT" spc="-10" dirty="0">
                <a:latin typeface="Calibri"/>
                <a:cs typeface="Calibri"/>
              </a:rPr>
              <a:t>i</a:t>
            </a:r>
            <a:r>
              <a:rPr lang="it-IT" spc="-65" dirty="0">
                <a:latin typeface="Calibri"/>
                <a:cs typeface="Calibri"/>
              </a:rPr>
              <a:t>t</a:t>
            </a:r>
            <a:r>
              <a:rPr lang="it-IT" dirty="0">
                <a:latin typeface="Calibri"/>
                <a:cs typeface="Calibri"/>
              </a:rPr>
              <a:t>a</a:t>
            </a:r>
            <a:r>
              <a:rPr lang="it-IT" spc="-10" dirty="0">
                <a:latin typeface="Calibri"/>
                <a:cs typeface="Calibri"/>
              </a:rPr>
              <a:t> </a:t>
            </a:r>
            <a:r>
              <a:rPr lang="it-IT" dirty="0">
                <a:latin typeface="Calibri"/>
                <a:cs typeface="Calibri"/>
              </a:rPr>
              <a:t>nel </a:t>
            </a:r>
            <a:r>
              <a:rPr lang="it-IT" spc="-25" dirty="0">
                <a:latin typeface="Calibri"/>
                <a:cs typeface="Calibri"/>
              </a:rPr>
              <a:t>1968</a:t>
            </a:r>
            <a:r>
              <a:rPr lang="it-IT" dirty="0" smtClean="0">
                <a:latin typeface="Calibri"/>
                <a:cs typeface="Calibri"/>
              </a:rPr>
              <a:t>.</a:t>
            </a:r>
            <a:r>
              <a:rPr lang="it-IT" dirty="0">
                <a:latin typeface="Calibri"/>
                <a:cs typeface="Calibri"/>
              </a:rPr>
              <a:t> </a:t>
            </a:r>
            <a:endParaRPr lang="it-IT" dirty="0" smtClean="0">
              <a:latin typeface="Calibri"/>
              <a:cs typeface="Calibri"/>
            </a:endParaRPr>
          </a:p>
          <a:p>
            <a:pPr marL="355600" indent="-342900">
              <a:lnSpc>
                <a:spcPct val="150000"/>
              </a:lnSpc>
              <a:spcBef>
                <a:spcPts val="0"/>
              </a:spcBef>
              <a:spcAft>
                <a:spcPts val="0"/>
              </a:spcAft>
              <a:tabLst>
                <a:tab pos="354965" algn="l"/>
              </a:tabLst>
            </a:pPr>
            <a:r>
              <a:rPr lang="it-IT" dirty="0" smtClean="0">
                <a:latin typeface="Calibri"/>
                <a:cs typeface="Calibri"/>
              </a:rPr>
              <a:t>la </a:t>
            </a:r>
            <a:r>
              <a:rPr lang="it-IT" dirty="0">
                <a:latin typeface="Calibri"/>
                <a:cs typeface="Calibri"/>
              </a:rPr>
              <a:t>scuola elementare viene ad essere articolata in 2 cicli (2+3) </a:t>
            </a:r>
            <a:endParaRPr lang="it-IT" dirty="0" smtClean="0">
              <a:latin typeface="Calibri"/>
              <a:cs typeface="Calibri"/>
            </a:endParaRPr>
          </a:p>
          <a:p>
            <a:pPr marL="355600" indent="-342900">
              <a:lnSpc>
                <a:spcPts val="2030"/>
              </a:lnSpc>
              <a:spcBef>
                <a:spcPts val="0"/>
              </a:spcBef>
              <a:spcAft>
                <a:spcPts val="0"/>
              </a:spcAft>
              <a:tabLst>
                <a:tab pos="354965" algn="l"/>
              </a:tabLst>
            </a:pPr>
            <a:endParaRPr lang="it-IT" dirty="0">
              <a:latin typeface="Calibri"/>
              <a:cs typeface="Calibri"/>
            </a:endParaRPr>
          </a:p>
          <a:p>
            <a:pPr marL="355600" indent="-342900">
              <a:lnSpc>
                <a:spcPts val="2030"/>
              </a:lnSpc>
              <a:tabLst>
                <a:tab pos="354965" algn="l"/>
              </a:tabLst>
            </a:pPr>
            <a:endParaRPr lang="it-IT" dirty="0">
              <a:latin typeface="Calibri"/>
              <a:cs typeface="Calibri"/>
            </a:endParaRPr>
          </a:p>
          <a:p>
            <a:endParaRPr lang="it-IT" dirty="0">
              <a:latin typeface="Calibri"/>
              <a:cs typeface="Calibri"/>
            </a:endParaRPr>
          </a:p>
          <a:p>
            <a:endParaRPr lang="it-IT" dirty="0"/>
          </a:p>
        </p:txBody>
      </p:sp>
    </p:spTree>
    <p:extLst>
      <p:ext uri="{BB962C8B-B14F-4D97-AF65-F5344CB8AC3E}">
        <p14:creationId xmlns:p14="http://schemas.microsoft.com/office/powerpoint/2010/main" val="291766671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olo 1"/>
          <p:cNvSpPr>
            <a:spLocks noGrp="1"/>
          </p:cNvSpPr>
          <p:nvPr>
            <p:ph type="title"/>
          </p:nvPr>
        </p:nvSpPr>
        <p:spPr>
          <a:xfrm>
            <a:off x="1295400" y="381001"/>
            <a:ext cx="6798734" cy="609600"/>
          </a:xfrm>
        </p:spPr>
        <p:txBody>
          <a:bodyPr>
            <a:normAutofit/>
          </a:bodyPr>
          <a:lstStyle/>
          <a:p>
            <a:r>
              <a:rPr lang="it-IT" sz="3200" dirty="0">
                <a:latin typeface="Calibri"/>
                <a:cs typeface="Calibri"/>
              </a:rPr>
              <a:t>BERL</a:t>
            </a:r>
            <a:r>
              <a:rPr lang="it-IT" sz="3200" spc="-15" dirty="0">
                <a:latin typeface="Calibri"/>
                <a:cs typeface="Calibri"/>
              </a:rPr>
              <a:t>I</a:t>
            </a:r>
            <a:r>
              <a:rPr lang="it-IT" sz="3200" spc="-25" dirty="0">
                <a:latin typeface="Calibri"/>
                <a:cs typeface="Calibri"/>
              </a:rPr>
              <a:t>N</a:t>
            </a:r>
            <a:r>
              <a:rPr lang="it-IT" sz="3200" dirty="0">
                <a:latin typeface="Calibri"/>
                <a:cs typeface="Calibri"/>
              </a:rPr>
              <a:t>GUER</a:t>
            </a:r>
            <a:r>
              <a:rPr lang="it-IT" sz="3200" spc="-45" dirty="0">
                <a:latin typeface="Calibri"/>
                <a:cs typeface="Calibri"/>
              </a:rPr>
              <a:t> </a:t>
            </a:r>
            <a:r>
              <a:rPr lang="it-IT" sz="3200" dirty="0">
                <a:latin typeface="Calibri"/>
                <a:cs typeface="Calibri"/>
              </a:rPr>
              <a:t>E DE</a:t>
            </a:r>
            <a:r>
              <a:rPr lang="it-IT" sz="3200" spc="5" dirty="0">
                <a:latin typeface="Calibri"/>
                <a:cs typeface="Calibri"/>
              </a:rPr>
              <a:t> </a:t>
            </a:r>
            <a:r>
              <a:rPr lang="it-IT" sz="3200" dirty="0">
                <a:latin typeface="Calibri"/>
                <a:cs typeface="Calibri"/>
              </a:rPr>
              <a:t>M</a:t>
            </a:r>
            <a:r>
              <a:rPr lang="it-IT" sz="3200" spc="-80" dirty="0">
                <a:latin typeface="Calibri"/>
                <a:cs typeface="Calibri"/>
              </a:rPr>
              <a:t>A</a:t>
            </a:r>
            <a:r>
              <a:rPr lang="it-IT" sz="3200" spc="-10" dirty="0">
                <a:latin typeface="Calibri"/>
                <a:cs typeface="Calibri"/>
              </a:rPr>
              <a:t>U</a:t>
            </a:r>
            <a:r>
              <a:rPr lang="it-IT" sz="3200" spc="-65" dirty="0">
                <a:latin typeface="Calibri"/>
                <a:cs typeface="Calibri"/>
              </a:rPr>
              <a:t>R</a:t>
            </a:r>
            <a:r>
              <a:rPr lang="it-IT" sz="3200" dirty="0">
                <a:latin typeface="Calibri"/>
                <a:cs typeface="Calibri"/>
              </a:rPr>
              <a:t>O</a:t>
            </a:r>
            <a:endParaRPr lang="it-IT" sz="3200" dirty="0"/>
          </a:p>
        </p:txBody>
      </p:sp>
      <p:sp>
        <p:nvSpPr>
          <p:cNvPr id="3" name="Segnaposto contenuto 2"/>
          <p:cNvSpPr>
            <a:spLocks noGrp="1"/>
          </p:cNvSpPr>
          <p:nvPr>
            <p:ph idx="1"/>
          </p:nvPr>
        </p:nvSpPr>
        <p:spPr>
          <a:xfrm>
            <a:off x="685800" y="1371600"/>
            <a:ext cx="7620000" cy="4495800"/>
          </a:xfrm>
        </p:spPr>
        <p:txBody>
          <a:bodyPr>
            <a:normAutofit fontScale="25000" lnSpcReduction="20000"/>
          </a:bodyPr>
          <a:lstStyle/>
          <a:p>
            <a:pPr marL="0" indent="0">
              <a:lnSpc>
                <a:spcPts val="2110"/>
              </a:lnSpc>
              <a:buNone/>
            </a:pPr>
            <a:r>
              <a:rPr lang="it-IT" sz="9600" spc="-15" dirty="0" smtClean="0">
                <a:latin typeface="Calibri"/>
                <a:cs typeface="Calibri"/>
              </a:rPr>
              <a:t>S</a:t>
            </a:r>
            <a:r>
              <a:rPr lang="it-IT" sz="9600" spc="-20" dirty="0" smtClean="0">
                <a:latin typeface="Calibri"/>
                <a:cs typeface="Calibri"/>
              </a:rPr>
              <a:t>e</a:t>
            </a:r>
            <a:r>
              <a:rPr lang="it-IT" sz="9600" spc="-25" dirty="0" smtClean="0">
                <a:latin typeface="Calibri"/>
                <a:cs typeface="Calibri"/>
              </a:rPr>
              <a:t>m</a:t>
            </a:r>
            <a:r>
              <a:rPr lang="it-IT" sz="9600" dirty="0" smtClean="0">
                <a:latin typeface="Calibri"/>
                <a:cs typeface="Calibri"/>
              </a:rPr>
              <a:t>p</a:t>
            </a:r>
            <a:r>
              <a:rPr lang="it-IT" sz="9600" spc="-75" dirty="0" smtClean="0">
                <a:latin typeface="Calibri"/>
                <a:cs typeface="Calibri"/>
              </a:rPr>
              <a:t>r</a:t>
            </a:r>
            <a:r>
              <a:rPr lang="it-IT" sz="9600" spc="-10" dirty="0" smtClean="0">
                <a:latin typeface="Calibri"/>
                <a:cs typeface="Calibri"/>
              </a:rPr>
              <a:t>e</a:t>
            </a:r>
            <a:r>
              <a:rPr lang="it-IT" sz="9600" spc="5" dirty="0" smtClean="0">
                <a:latin typeface="Calibri"/>
                <a:cs typeface="Calibri"/>
              </a:rPr>
              <a:t> </a:t>
            </a:r>
            <a:r>
              <a:rPr lang="it-IT" sz="9600" spc="-20" dirty="0">
                <a:latin typeface="Calibri"/>
                <a:cs typeface="Calibri"/>
              </a:rPr>
              <a:t>B</a:t>
            </a:r>
            <a:r>
              <a:rPr lang="it-IT" sz="9600" spc="-10" dirty="0">
                <a:latin typeface="Calibri"/>
                <a:cs typeface="Calibri"/>
              </a:rPr>
              <a:t>e</a:t>
            </a:r>
            <a:r>
              <a:rPr lang="it-IT" sz="9600" spc="-15" dirty="0">
                <a:latin typeface="Calibri"/>
                <a:cs typeface="Calibri"/>
              </a:rPr>
              <a:t>r</a:t>
            </a:r>
            <a:r>
              <a:rPr lang="it-IT" sz="9600" spc="-20" dirty="0">
                <a:latin typeface="Calibri"/>
                <a:cs typeface="Calibri"/>
              </a:rPr>
              <a:t>l</a:t>
            </a:r>
            <a:r>
              <a:rPr lang="it-IT" sz="9600" spc="-5" dirty="0">
                <a:latin typeface="Calibri"/>
                <a:cs typeface="Calibri"/>
              </a:rPr>
              <a:t>i</a:t>
            </a:r>
            <a:r>
              <a:rPr lang="it-IT" sz="9600" dirty="0">
                <a:latin typeface="Calibri"/>
                <a:cs typeface="Calibri"/>
              </a:rPr>
              <a:t>n</a:t>
            </a:r>
            <a:r>
              <a:rPr lang="it-IT" sz="9600" spc="-5" dirty="0">
                <a:latin typeface="Calibri"/>
                <a:cs typeface="Calibri"/>
              </a:rPr>
              <a:t>g</a:t>
            </a:r>
            <a:r>
              <a:rPr lang="it-IT" sz="9600" spc="-10" dirty="0">
                <a:latin typeface="Calibri"/>
                <a:cs typeface="Calibri"/>
              </a:rPr>
              <a:t>uer</a:t>
            </a:r>
            <a:r>
              <a:rPr lang="it-IT" sz="9600" spc="-5" dirty="0">
                <a:latin typeface="Calibri"/>
                <a:cs typeface="Calibri"/>
              </a:rPr>
              <a:t> </a:t>
            </a:r>
            <a:r>
              <a:rPr lang="it-IT" sz="9600" spc="-5" dirty="0" smtClean="0">
                <a:latin typeface="Calibri"/>
                <a:cs typeface="Calibri"/>
              </a:rPr>
              <a:t>e De Mauro poi, </a:t>
            </a:r>
            <a:r>
              <a:rPr lang="it-IT" sz="9600" dirty="0" smtClean="0">
                <a:latin typeface="Calibri"/>
                <a:cs typeface="Calibri"/>
              </a:rPr>
              <a:t>pongono</a:t>
            </a:r>
            <a:r>
              <a:rPr lang="it-IT" sz="9600" spc="30" dirty="0" smtClean="0">
                <a:latin typeface="Calibri"/>
                <a:cs typeface="Calibri"/>
              </a:rPr>
              <a:t> </a:t>
            </a:r>
            <a:r>
              <a:rPr lang="it-IT" sz="9600" spc="-5" dirty="0">
                <a:latin typeface="Calibri"/>
                <a:cs typeface="Calibri"/>
              </a:rPr>
              <a:t>i</a:t>
            </a:r>
            <a:r>
              <a:rPr lang="it-IT" sz="9600" dirty="0">
                <a:latin typeface="Calibri"/>
                <a:cs typeface="Calibri"/>
              </a:rPr>
              <a:t>n</a:t>
            </a:r>
            <a:r>
              <a:rPr lang="it-IT" sz="9600" spc="15" dirty="0">
                <a:latin typeface="Calibri"/>
                <a:cs typeface="Calibri"/>
              </a:rPr>
              <a:t> </a:t>
            </a:r>
            <a:r>
              <a:rPr lang="it-IT" sz="9600" spc="-20" dirty="0" smtClean="0">
                <a:latin typeface="Calibri"/>
                <a:cs typeface="Calibri"/>
              </a:rPr>
              <a:t>e</a:t>
            </a:r>
            <a:r>
              <a:rPr lang="it-IT" sz="9600" dirty="0" smtClean="0">
                <a:latin typeface="Calibri"/>
                <a:cs typeface="Calibri"/>
              </a:rPr>
              <a:t>s</a:t>
            </a:r>
            <a:r>
              <a:rPr lang="it-IT" sz="9600" spc="-10" dirty="0" smtClean="0">
                <a:latin typeface="Calibri"/>
                <a:cs typeface="Calibri"/>
              </a:rPr>
              <a:t>se</a:t>
            </a:r>
            <a:r>
              <a:rPr lang="it-IT" sz="9600" spc="-75" dirty="0" smtClean="0">
                <a:latin typeface="Calibri"/>
                <a:cs typeface="Calibri"/>
              </a:rPr>
              <a:t>r</a:t>
            </a:r>
            <a:r>
              <a:rPr lang="it-IT" sz="9600" spc="-10" dirty="0" smtClean="0">
                <a:latin typeface="Calibri"/>
                <a:cs typeface="Calibri"/>
              </a:rPr>
              <a:t>e,</a:t>
            </a:r>
            <a:r>
              <a:rPr lang="it-IT" sz="9600" spc="-35" dirty="0" smtClean="0">
                <a:latin typeface="Calibri"/>
                <a:cs typeface="Calibri"/>
              </a:rPr>
              <a:t> in conseguenza della l. n. 59/97, </a:t>
            </a:r>
            <a:r>
              <a:rPr lang="it-IT" sz="9600" dirty="0" smtClean="0">
                <a:latin typeface="Calibri"/>
                <a:cs typeface="Calibri"/>
              </a:rPr>
              <a:t>anche</a:t>
            </a:r>
            <a:r>
              <a:rPr lang="it-IT" sz="9600" spc="-10" dirty="0" smtClean="0">
                <a:latin typeface="Calibri"/>
                <a:cs typeface="Calibri"/>
              </a:rPr>
              <a:t>:</a:t>
            </a:r>
            <a:endParaRPr lang="it-IT" sz="9600" dirty="0">
              <a:latin typeface="Calibri"/>
              <a:cs typeface="Calibri"/>
            </a:endParaRPr>
          </a:p>
          <a:p>
            <a:pPr marL="1155700" marR="678815" indent="-1143000">
              <a:lnSpc>
                <a:spcPts val="1730"/>
              </a:lnSpc>
              <a:spcBef>
                <a:spcPts val="425"/>
              </a:spcBef>
              <a:tabLst>
                <a:tab pos="354965" algn="l"/>
              </a:tabLst>
            </a:pPr>
            <a:r>
              <a:rPr lang="it-IT" sz="9600" spc="-45" dirty="0" smtClean="0">
                <a:solidFill>
                  <a:srgbClr val="FF0000"/>
                </a:solidFill>
                <a:latin typeface="Calibri"/>
                <a:cs typeface="Calibri"/>
              </a:rPr>
              <a:t>Legge N. 30/2000  - </a:t>
            </a:r>
            <a:r>
              <a:rPr lang="it-IT" sz="9600" spc="-45" dirty="0">
                <a:latin typeface="Calibri"/>
                <a:cs typeface="Calibri"/>
              </a:rPr>
              <a:t>Legge Quadro in materia di </a:t>
            </a:r>
            <a:endParaRPr lang="it-IT" sz="9600" spc="-45" dirty="0" smtClean="0">
              <a:latin typeface="Calibri"/>
              <a:cs typeface="Calibri"/>
            </a:endParaRPr>
          </a:p>
          <a:p>
            <a:pPr marL="12700" marR="678815" indent="0">
              <a:lnSpc>
                <a:spcPts val="1730"/>
              </a:lnSpc>
              <a:spcBef>
                <a:spcPts val="425"/>
              </a:spcBef>
              <a:buNone/>
              <a:tabLst>
                <a:tab pos="354965" algn="l"/>
              </a:tabLst>
            </a:pPr>
            <a:r>
              <a:rPr lang="it-IT" sz="9600" spc="-45" dirty="0" smtClean="0">
                <a:latin typeface="Calibri"/>
                <a:cs typeface="Calibri"/>
              </a:rPr>
              <a:t>     Riordino dei Cicli dell'Istruzione che non entrò </a:t>
            </a:r>
          </a:p>
          <a:p>
            <a:pPr marL="12700" marR="678815" indent="0">
              <a:lnSpc>
                <a:spcPts val="1730"/>
              </a:lnSpc>
              <a:spcBef>
                <a:spcPts val="425"/>
              </a:spcBef>
              <a:buNone/>
              <a:tabLst>
                <a:tab pos="354965" algn="l"/>
              </a:tabLst>
            </a:pPr>
            <a:r>
              <a:rPr lang="it-IT" sz="9600" spc="-45" dirty="0">
                <a:latin typeface="Calibri"/>
                <a:cs typeface="Calibri"/>
              </a:rPr>
              <a:t> </a:t>
            </a:r>
            <a:r>
              <a:rPr lang="it-IT" sz="9600" spc="-45" dirty="0" smtClean="0">
                <a:latin typeface="Calibri"/>
                <a:cs typeface="Calibri"/>
              </a:rPr>
              <a:t>    mai in vigore e fu abolita dalla Riforma Moratti.</a:t>
            </a:r>
          </a:p>
          <a:p>
            <a:pPr marL="1155700" marR="678815" indent="-1143000">
              <a:lnSpc>
                <a:spcPts val="1730"/>
              </a:lnSpc>
              <a:spcBef>
                <a:spcPts val="425"/>
              </a:spcBef>
              <a:tabLst>
                <a:tab pos="354965" algn="l"/>
              </a:tabLst>
            </a:pPr>
            <a:r>
              <a:rPr lang="it-IT" sz="9600" spc="-45" dirty="0" smtClean="0">
                <a:solidFill>
                  <a:srgbClr val="FF0000"/>
                </a:solidFill>
                <a:latin typeface="Calibri"/>
                <a:cs typeface="Calibri"/>
              </a:rPr>
              <a:t> D.I</a:t>
            </a:r>
            <a:r>
              <a:rPr lang="it-IT" sz="9600" spc="-45" dirty="0">
                <a:solidFill>
                  <a:srgbClr val="FF0000"/>
                </a:solidFill>
                <a:latin typeface="Calibri"/>
                <a:cs typeface="Calibri"/>
              </a:rPr>
              <a:t>. n</a:t>
            </a:r>
            <a:r>
              <a:rPr lang="it-IT" sz="9600" spc="-45" dirty="0" smtClean="0">
                <a:solidFill>
                  <a:srgbClr val="FF0000"/>
                </a:solidFill>
                <a:latin typeface="Calibri"/>
                <a:cs typeface="Calibri"/>
              </a:rPr>
              <a:t>. 44/2001</a:t>
            </a:r>
            <a:r>
              <a:rPr lang="it-IT" sz="9600" spc="-45" dirty="0" smtClean="0">
                <a:latin typeface="Calibri"/>
                <a:cs typeface="Calibri"/>
              </a:rPr>
              <a:t>-Regolamento concernente le </a:t>
            </a:r>
          </a:p>
          <a:p>
            <a:pPr marL="12700" marR="678815" indent="0">
              <a:lnSpc>
                <a:spcPts val="1730"/>
              </a:lnSpc>
              <a:spcBef>
                <a:spcPts val="425"/>
              </a:spcBef>
              <a:buNone/>
              <a:tabLst>
                <a:tab pos="354965" algn="l"/>
              </a:tabLst>
            </a:pPr>
            <a:r>
              <a:rPr lang="it-IT" sz="9600" spc="-45" dirty="0" smtClean="0">
                <a:latin typeface="Calibri"/>
                <a:cs typeface="Calibri"/>
              </a:rPr>
              <a:t>   « Istruzioni </a:t>
            </a:r>
            <a:r>
              <a:rPr lang="it-IT" sz="9600" spc="-45" dirty="0">
                <a:latin typeface="Calibri"/>
                <a:cs typeface="Calibri"/>
              </a:rPr>
              <a:t>generali sulla gestione amministrativo-  </a:t>
            </a:r>
          </a:p>
          <a:p>
            <a:pPr marL="12700" marR="678815" indent="0">
              <a:lnSpc>
                <a:spcPts val="1730"/>
              </a:lnSpc>
              <a:spcBef>
                <a:spcPts val="425"/>
              </a:spcBef>
              <a:buNone/>
              <a:tabLst>
                <a:tab pos="354965" algn="l"/>
              </a:tabLst>
            </a:pPr>
            <a:r>
              <a:rPr lang="it-IT" sz="9600" spc="-45" dirty="0">
                <a:latin typeface="Calibri"/>
                <a:cs typeface="Calibri"/>
              </a:rPr>
              <a:t>   </a:t>
            </a:r>
            <a:r>
              <a:rPr lang="it-IT" sz="9600" spc="-45" dirty="0" smtClean="0">
                <a:latin typeface="Calibri"/>
                <a:cs typeface="Calibri"/>
              </a:rPr>
              <a:t> contabile </a:t>
            </a:r>
            <a:r>
              <a:rPr lang="it-IT" sz="9600" spc="-45" dirty="0">
                <a:latin typeface="Calibri"/>
                <a:cs typeface="Calibri"/>
              </a:rPr>
              <a:t>delle istituzioni </a:t>
            </a:r>
            <a:r>
              <a:rPr lang="it-IT" sz="9600" spc="-45" dirty="0" smtClean="0">
                <a:latin typeface="Calibri"/>
                <a:cs typeface="Calibri"/>
              </a:rPr>
              <a:t>scolastiche».</a:t>
            </a:r>
          </a:p>
          <a:p>
            <a:pPr marL="1155700" marR="678815" indent="-1143000">
              <a:lnSpc>
                <a:spcPts val="1730"/>
              </a:lnSpc>
              <a:spcBef>
                <a:spcPts val="425"/>
              </a:spcBef>
              <a:tabLst>
                <a:tab pos="354965" algn="l"/>
              </a:tabLst>
            </a:pPr>
            <a:r>
              <a:rPr lang="it-IT" sz="9600" spc="-45" dirty="0" smtClean="0">
                <a:solidFill>
                  <a:srgbClr val="FF0000"/>
                </a:solidFill>
                <a:latin typeface="Calibri"/>
                <a:cs typeface="Calibri"/>
              </a:rPr>
              <a:t> L. </a:t>
            </a:r>
            <a:r>
              <a:rPr lang="it-IT" sz="9600" spc="-45" dirty="0" err="1" smtClean="0">
                <a:solidFill>
                  <a:srgbClr val="FF0000"/>
                </a:solidFill>
                <a:latin typeface="Calibri"/>
                <a:cs typeface="Calibri"/>
              </a:rPr>
              <a:t>cost</a:t>
            </a:r>
            <a:r>
              <a:rPr lang="it-IT" sz="9600" spc="-45" dirty="0" smtClean="0">
                <a:solidFill>
                  <a:srgbClr val="FF0000"/>
                </a:solidFill>
                <a:latin typeface="Calibri"/>
                <a:cs typeface="Calibri"/>
              </a:rPr>
              <a:t>. n. 3 /2001</a:t>
            </a:r>
            <a:r>
              <a:rPr lang="it-IT" sz="9600" spc="-45" dirty="0" smtClean="0">
                <a:solidFill>
                  <a:schemeClr val="tx2"/>
                </a:solidFill>
                <a:latin typeface="Calibri"/>
                <a:cs typeface="Calibri"/>
              </a:rPr>
              <a:t>- Modifiche del titolo V della </a:t>
            </a:r>
          </a:p>
          <a:p>
            <a:pPr marL="12700" marR="678815" indent="0">
              <a:lnSpc>
                <a:spcPts val="1730"/>
              </a:lnSpc>
              <a:spcBef>
                <a:spcPts val="425"/>
              </a:spcBef>
              <a:buNone/>
              <a:tabLst>
                <a:tab pos="354965" algn="l"/>
              </a:tabLst>
            </a:pPr>
            <a:r>
              <a:rPr lang="it-IT" sz="9600" spc="-45" dirty="0">
                <a:solidFill>
                  <a:schemeClr val="tx2"/>
                </a:solidFill>
                <a:latin typeface="Calibri"/>
                <a:cs typeface="Calibri"/>
              </a:rPr>
              <a:t> </a:t>
            </a:r>
            <a:r>
              <a:rPr lang="it-IT" sz="9600" spc="-45" dirty="0" smtClean="0">
                <a:solidFill>
                  <a:schemeClr val="tx2"/>
                </a:solidFill>
                <a:latin typeface="Calibri"/>
                <a:cs typeface="Calibri"/>
              </a:rPr>
              <a:t>   costituzione, completando di fatto il lungo cammino</a:t>
            </a:r>
          </a:p>
          <a:p>
            <a:pPr marL="12700" marR="678815" indent="0">
              <a:lnSpc>
                <a:spcPts val="1730"/>
              </a:lnSpc>
              <a:spcBef>
                <a:spcPts val="425"/>
              </a:spcBef>
              <a:buNone/>
              <a:tabLst>
                <a:tab pos="354965" algn="l"/>
              </a:tabLst>
            </a:pPr>
            <a:r>
              <a:rPr lang="it-IT" sz="9600" spc="-45" dirty="0">
                <a:solidFill>
                  <a:schemeClr val="tx2"/>
                </a:solidFill>
                <a:latin typeface="Calibri"/>
                <a:cs typeface="Calibri"/>
              </a:rPr>
              <a:t> </a:t>
            </a:r>
            <a:r>
              <a:rPr lang="it-IT" sz="9600" spc="-45" dirty="0" smtClean="0">
                <a:solidFill>
                  <a:schemeClr val="tx2"/>
                </a:solidFill>
                <a:latin typeface="Calibri"/>
                <a:cs typeface="Calibri"/>
              </a:rPr>
              <a:t>   del decentramento amministrativo, che era iniziato </a:t>
            </a:r>
          </a:p>
          <a:p>
            <a:pPr marL="12700" marR="678815" indent="0">
              <a:lnSpc>
                <a:spcPts val="1730"/>
              </a:lnSpc>
              <a:spcBef>
                <a:spcPts val="425"/>
              </a:spcBef>
              <a:buNone/>
              <a:tabLst>
                <a:tab pos="354965" algn="l"/>
              </a:tabLst>
            </a:pPr>
            <a:r>
              <a:rPr lang="it-IT" sz="9600" spc="-45" dirty="0">
                <a:solidFill>
                  <a:schemeClr val="tx2"/>
                </a:solidFill>
                <a:latin typeface="Calibri"/>
                <a:cs typeface="Calibri"/>
              </a:rPr>
              <a:t> </a:t>
            </a:r>
            <a:r>
              <a:rPr lang="it-IT" sz="9600" spc="-45" dirty="0" smtClean="0">
                <a:solidFill>
                  <a:schemeClr val="tx2"/>
                </a:solidFill>
                <a:latin typeface="Calibri"/>
                <a:cs typeface="Calibri"/>
              </a:rPr>
              <a:t>   con la  l. n. 59/97 .</a:t>
            </a:r>
            <a:endParaRPr lang="it-IT" sz="9600" spc="-45" dirty="0">
              <a:solidFill>
                <a:schemeClr val="tx2"/>
              </a:solidFill>
              <a:latin typeface="Calibri"/>
              <a:cs typeface="Calibri"/>
            </a:endParaRPr>
          </a:p>
          <a:p>
            <a:pPr marL="12700" marR="678815" indent="0">
              <a:lnSpc>
                <a:spcPts val="1730"/>
              </a:lnSpc>
              <a:spcBef>
                <a:spcPts val="425"/>
              </a:spcBef>
              <a:buNone/>
              <a:tabLst>
                <a:tab pos="354965" algn="l"/>
              </a:tabLst>
            </a:pPr>
            <a:endParaRPr lang="it-IT" sz="9600" spc="-45" dirty="0">
              <a:latin typeface="Calibri"/>
              <a:cs typeface="Calibri"/>
            </a:endParaRPr>
          </a:p>
          <a:p>
            <a:pPr marL="12700" marR="678815" indent="0">
              <a:lnSpc>
                <a:spcPts val="1730"/>
              </a:lnSpc>
              <a:spcBef>
                <a:spcPts val="425"/>
              </a:spcBef>
              <a:buNone/>
              <a:tabLst>
                <a:tab pos="354965" algn="l"/>
              </a:tabLst>
            </a:pPr>
            <a:r>
              <a:rPr lang="it-IT" sz="3600" b="1" spc="-20" dirty="0" smtClean="0">
                <a:latin typeface="Calibri"/>
                <a:cs typeface="Calibri"/>
              </a:rPr>
              <a:t>     </a:t>
            </a:r>
            <a:endParaRPr lang="it-IT" dirty="0"/>
          </a:p>
        </p:txBody>
      </p:sp>
    </p:spTree>
    <p:extLst>
      <p:ext uri="{BB962C8B-B14F-4D97-AF65-F5344CB8AC3E}">
        <p14:creationId xmlns:p14="http://schemas.microsoft.com/office/powerpoint/2010/main" val="321966778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096433" y="685800"/>
            <a:ext cx="6798734" cy="1065863"/>
          </a:xfrm>
        </p:spPr>
        <p:txBody>
          <a:bodyPr/>
          <a:lstStyle/>
          <a:p>
            <a:r>
              <a:rPr lang="it-IT" dirty="0" smtClean="0"/>
              <a:t>L’AUTONOMIA</a:t>
            </a:r>
            <a:endParaRPr lang="it-IT" dirty="0"/>
          </a:p>
        </p:txBody>
      </p:sp>
      <p:sp>
        <p:nvSpPr>
          <p:cNvPr id="3" name="Segnaposto contenuto 2"/>
          <p:cNvSpPr>
            <a:spLocks noGrp="1"/>
          </p:cNvSpPr>
          <p:nvPr>
            <p:ph idx="1"/>
          </p:nvPr>
        </p:nvSpPr>
        <p:spPr>
          <a:xfrm>
            <a:off x="381000" y="2590800"/>
            <a:ext cx="8229600" cy="3733800"/>
          </a:xfrm>
        </p:spPr>
        <p:txBody>
          <a:bodyPr>
            <a:normAutofit/>
          </a:bodyPr>
          <a:lstStyle/>
          <a:p>
            <a:pPr marL="0" indent="0">
              <a:lnSpc>
                <a:spcPts val="2110"/>
              </a:lnSpc>
              <a:buNone/>
            </a:pPr>
            <a:r>
              <a:rPr lang="it-IT" spc="-20" dirty="0">
                <a:latin typeface="Calibri"/>
                <a:cs typeface="Calibri"/>
              </a:rPr>
              <a:t>Il legislatore degli anni 90 riconosce dunque nella scuola </a:t>
            </a:r>
            <a:r>
              <a:rPr lang="it-IT" b="1" spc="-20" dirty="0">
                <a:latin typeface="Calibri"/>
                <a:cs typeface="Calibri"/>
              </a:rPr>
              <a:t>un sistema complesso </a:t>
            </a:r>
            <a:r>
              <a:rPr lang="it-IT" spc="-20" dirty="0">
                <a:latin typeface="Calibri"/>
                <a:cs typeface="Calibri"/>
              </a:rPr>
              <a:t>a cui riconosce </a:t>
            </a:r>
            <a:r>
              <a:rPr lang="it-IT" b="1" spc="-20" dirty="0">
                <a:latin typeface="Calibri"/>
                <a:cs typeface="Calibri"/>
              </a:rPr>
              <a:t>autonomia organizzativa</a:t>
            </a:r>
            <a:r>
              <a:rPr lang="it-IT" spc="-20" dirty="0">
                <a:latin typeface="Calibri"/>
                <a:cs typeface="Calibri"/>
              </a:rPr>
              <a:t> per assicurarne l’efficienza</a:t>
            </a:r>
            <a:r>
              <a:rPr lang="it-IT" spc="-20" dirty="0">
                <a:latin typeface="Calibri"/>
                <a:cs typeface="Calibri"/>
              </a:rPr>
              <a:t>.</a:t>
            </a:r>
          </a:p>
          <a:p>
            <a:pPr marL="0" indent="0">
              <a:lnSpc>
                <a:spcPts val="2110"/>
              </a:lnSpc>
              <a:buNone/>
            </a:pPr>
            <a:r>
              <a:rPr lang="it-IT" spc="-20" dirty="0">
                <a:latin typeface="Calibri"/>
                <a:cs typeface="Calibri"/>
              </a:rPr>
              <a:t>l ruolo del principio di </a:t>
            </a:r>
            <a:r>
              <a:rPr lang="it-IT" b="1" spc="-20" dirty="0">
                <a:latin typeface="Calibri"/>
                <a:cs typeface="Calibri"/>
              </a:rPr>
              <a:t>sussidiarietà</a:t>
            </a:r>
            <a:r>
              <a:rPr lang="it-IT" spc="-20" dirty="0">
                <a:latin typeface="Calibri"/>
                <a:cs typeface="Calibri"/>
              </a:rPr>
              <a:t> è invece da mettere in relazione con la decentralizzazione dell’organizzazione scolastica e con una nuova idea di servizio alla persona che non si configura più come assistenza sociale, ma come </a:t>
            </a:r>
            <a:r>
              <a:rPr lang="it-IT" b="1" spc="-20" dirty="0">
                <a:latin typeface="Calibri"/>
                <a:cs typeface="Calibri"/>
              </a:rPr>
              <a:t>sostegno alle capacità</a:t>
            </a:r>
            <a:r>
              <a:rPr lang="it-IT" spc="-20" dirty="0">
                <a:latin typeface="Calibri"/>
                <a:cs typeface="Calibri"/>
              </a:rPr>
              <a:t> (</a:t>
            </a:r>
            <a:r>
              <a:rPr lang="it-IT" b="1" spc="-20" dirty="0" err="1">
                <a:latin typeface="Calibri"/>
                <a:cs typeface="Calibri"/>
              </a:rPr>
              <a:t>empowerment</a:t>
            </a:r>
            <a:r>
              <a:rPr lang="it-IT" spc="-20" dirty="0">
                <a:latin typeface="Calibri"/>
                <a:cs typeface="Calibri"/>
              </a:rPr>
              <a:t>) e alle iniziative autonome di chi ha bisogno del sussidio</a:t>
            </a:r>
            <a:r>
              <a:rPr lang="it-IT" spc="-20" dirty="0" smtClean="0">
                <a:latin typeface="Calibri"/>
                <a:cs typeface="Calibri"/>
              </a:rPr>
              <a:t>.</a:t>
            </a:r>
            <a:r>
              <a:rPr lang="it-IT" dirty="0"/>
              <a:t> </a:t>
            </a:r>
            <a:r>
              <a:rPr lang="it-IT" spc="-20" dirty="0">
                <a:latin typeface="Calibri"/>
                <a:cs typeface="Calibri"/>
              </a:rPr>
              <a:t>L’idea tradizionale di welfare state in cui il benessere dell’individuo è legato prevalentemente a indicatori materiali o cognitivi, è superata dall’idea di benessere legata alla </a:t>
            </a:r>
            <a:r>
              <a:rPr lang="it-IT" b="1" spc="-20" dirty="0">
                <a:latin typeface="Calibri"/>
                <a:cs typeface="Calibri"/>
              </a:rPr>
              <a:t>capacità di agire delle persone</a:t>
            </a:r>
            <a:r>
              <a:rPr lang="it-IT" spc="-20" dirty="0">
                <a:latin typeface="Calibri"/>
                <a:cs typeface="Calibri"/>
              </a:rPr>
              <a:t>. </a:t>
            </a:r>
          </a:p>
        </p:txBody>
      </p:sp>
    </p:spTree>
    <p:extLst>
      <p:ext uri="{BB962C8B-B14F-4D97-AF65-F5344CB8AC3E}">
        <p14:creationId xmlns:p14="http://schemas.microsoft.com/office/powerpoint/2010/main" val="34787995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52400" y="533400"/>
            <a:ext cx="7772401" cy="1219200"/>
          </a:xfrm>
          <a:prstGeom prst="rect">
            <a:avLst/>
          </a:prstGeom>
        </p:spPr>
        <p:txBody>
          <a:bodyPr vert="horz" wrap="square" lIns="0" tIns="204470" rIns="0" bIns="0" rtlCol="0">
            <a:noAutofit/>
          </a:bodyPr>
          <a:lstStyle/>
          <a:p>
            <a:pPr marL="916305">
              <a:lnSpc>
                <a:spcPct val="100000"/>
              </a:lnSpc>
            </a:pPr>
            <a:r>
              <a:rPr sz="3600" b="1" spc="-85" dirty="0" smtClean="0">
                <a:latin typeface="Calibri"/>
                <a:cs typeface="Calibri"/>
              </a:rPr>
              <a:t>S</a:t>
            </a:r>
            <a:r>
              <a:rPr sz="3600" b="1" spc="-45" dirty="0" smtClean="0">
                <a:latin typeface="Calibri"/>
                <a:cs typeface="Calibri"/>
              </a:rPr>
              <a:t>T</a:t>
            </a:r>
            <a:r>
              <a:rPr sz="3600" b="1" spc="-55" dirty="0" smtClean="0">
                <a:latin typeface="Calibri"/>
                <a:cs typeface="Calibri"/>
              </a:rPr>
              <a:t>R</a:t>
            </a:r>
            <a:r>
              <a:rPr sz="3600" b="1" spc="-360" dirty="0" smtClean="0">
                <a:latin typeface="Calibri"/>
                <a:cs typeface="Calibri"/>
              </a:rPr>
              <a:t>A</a:t>
            </a:r>
            <a:r>
              <a:rPr sz="3600" b="1" spc="-45" dirty="0" smtClean="0">
                <a:latin typeface="Calibri"/>
                <a:cs typeface="Calibri"/>
              </a:rPr>
              <a:t>T</a:t>
            </a:r>
            <a:r>
              <a:rPr sz="3600" b="1" spc="-110" dirty="0" smtClean="0">
                <a:latin typeface="Calibri"/>
                <a:cs typeface="Calibri"/>
              </a:rPr>
              <a:t>E</a:t>
            </a:r>
            <a:r>
              <a:rPr sz="3600" b="1" spc="-55" dirty="0" smtClean="0">
                <a:latin typeface="Calibri"/>
                <a:cs typeface="Calibri"/>
              </a:rPr>
              <a:t>G</a:t>
            </a:r>
            <a:r>
              <a:rPr sz="3600" b="1" spc="-40" dirty="0" smtClean="0">
                <a:latin typeface="Calibri"/>
                <a:cs typeface="Calibri"/>
              </a:rPr>
              <a:t>I</a:t>
            </a:r>
            <a:r>
              <a:rPr sz="3600" b="1" spc="-25" dirty="0" smtClean="0">
                <a:latin typeface="Calibri"/>
                <a:cs typeface="Calibri"/>
              </a:rPr>
              <a:t>A</a:t>
            </a:r>
            <a:r>
              <a:rPr sz="3600" b="1" spc="-50" dirty="0" smtClean="0">
                <a:latin typeface="Calibri"/>
                <a:cs typeface="Calibri"/>
              </a:rPr>
              <a:t> </a:t>
            </a:r>
            <a:r>
              <a:rPr sz="3600" b="1" spc="-55" dirty="0" smtClean="0">
                <a:latin typeface="Calibri"/>
                <a:cs typeface="Calibri"/>
              </a:rPr>
              <a:t>D</a:t>
            </a:r>
            <a:r>
              <a:rPr sz="3600" b="1" spc="-15" dirty="0" smtClean="0">
                <a:latin typeface="Calibri"/>
                <a:cs typeface="Calibri"/>
              </a:rPr>
              <a:t>I</a:t>
            </a:r>
            <a:r>
              <a:rPr sz="3600" b="1" spc="-40" dirty="0" smtClean="0">
                <a:latin typeface="Calibri"/>
                <a:cs typeface="Calibri"/>
              </a:rPr>
              <a:t> </a:t>
            </a:r>
            <a:r>
              <a:rPr sz="3600" b="1" spc="-45" dirty="0" smtClean="0">
                <a:latin typeface="Calibri"/>
                <a:cs typeface="Calibri"/>
              </a:rPr>
              <a:t>L</a:t>
            </a:r>
            <a:r>
              <a:rPr sz="3600" b="1" spc="-40" dirty="0" smtClean="0">
                <a:latin typeface="Calibri"/>
                <a:cs typeface="Calibri"/>
              </a:rPr>
              <a:t>I</a:t>
            </a:r>
            <a:r>
              <a:rPr sz="3600" b="1" spc="-55" dirty="0" smtClean="0">
                <a:latin typeface="Calibri"/>
                <a:cs typeface="Calibri"/>
              </a:rPr>
              <a:t>S</a:t>
            </a:r>
            <a:r>
              <a:rPr sz="3600" b="1" spc="-45" dirty="0" smtClean="0">
                <a:latin typeface="Calibri"/>
                <a:cs typeface="Calibri"/>
              </a:rPr>
              <a:t>B</a:t>
            </a:r>
            <a:r>
              <a:rPr sz="3600" b="1" spc="-55" dirty="0" smtClean="0">
                <a:latin typeface="Calibri"/>
                <a:cs typeface="Calibri"/>
              </a:rPr>
              <a:t>O</a:t>
            </a:r>
            <a:r>
              <a:rPr sz="3600" b="1" spc="-60" dirty="0" smtClean="0">
                <a:latin typeface="Calibri"/>
                <a:cs typeface="Calibri"/>
              </a:rPr>
              <a:t>N</a:t>
            </a:r>
            <a:r>
              <a:rPr sz="3600" b="1" spc="-45" dirty="0" smtClean="0">
                <a:latin typeface="Calibri"/>
                <a:cs typeface="Calibri"/>
              </a:rPr>
              <a:t>A</a:t>
            </a:r>
            <a:r>
              <a:rPr sz="3600" b="1" spc="-15" dirty="0" smtClean="0">
                <a:latin typeface="Calibri"/>
                <a:cs typeface="Calibri"/>
              </a:rPr>
              <a:t>: </a:t>
            </a:r>
            <a:r>
              <a:rPr sz="3600" b="1" spc="-50" dirty="0" smtClean="0">
                <a:latin typeface="Calibri"/>
                <a:cs typeface="Calibri"/>
              </a:rPr>
              <a:t>2000</a:t>
            </a:r>
            <a:r>
              <a:rPr lang="it-IT" sz="3600" b="1" spc="-50" dirty="0" smtClean="0">
                <a:latin typeface="Calibri"/>
                <a:cs typeface="Calibri"/>
              </a:rPr>
              <a:t>-2010</a:t>
            </a:r>
            <a:endParaRPr sz="3600" dirty="0">
              <a:latin typeface="Calibri"/>
              <a:cs typeface="Calibri"/>
            </a:endParaRPr>
          </a:p>
        </p:txBody>
      </p:sp>
      <p:sp>
        <p:nvSpPr>
          <p:cNvPr id="3" name="object 3"/>
          <p:cNvSpPr txBox="1">
            <a:spLocks noGrp="1"/>
          </p:cNvSpPr>
          <p:nvPr>
            <p:ph idx="1"/>
          </p:nvPr>
        </p:nvSpPr>
        <p:spPr>
          <a:xfrm>
            <a:off x="533400" y="1905000"/>
            <a:ext cx="7772401" cy="4038600"/>
          </a:xfrm>
          <a:prstGeom prst="rect">
            <a:avLst/>
          </a:prstGeom>
        </p:spPr>
        <p:txBody>
          <a:bodyPr vert="horz" wrap="square" lIns="0" tIns="0" rIns="0" bIns="0" rtlCol="0">
            <a:noAutofit/>
          </a:bodyPr>
          <a:lstStyle/>
          <a:p>
            <a:pPr marL="355600" marR="12700" indent="-342900">
              <a:lnSpc>
                <a:spcPts val="3510"/>
              </a:lnSpc>
              <a:buFont typeface="Arial"/>
              <a:buChar char="•"/>
              <a:tabLst>
                <a:tab pos="354965" algn="l"/>
              </a:tabLst>
            </a:pPr>
            <a:r>
              <a:rPr spc="-165" dirty="0" smtClean="0">
                <a:latin typeface="Calibri"/>
                <a:cs typeface="Calibri"/>
              </a:rPr>
              <a:t>F</a:t>
            </a:r>
            <a:r>
              <a:rPr spc="0" dirty="0" smtClean="0">
                <a:latin typeface="Calibri"/>
                <a:cs typeface="Calibri"/>
              </a:rPr>
              <a:t>a</a:t>
            </a:r>
            <a:r>
              <a:rPr spc="-75" dirty="0" smtClean="0">
                <a:latin typeface="Calibri"/>
                <a:cs typeface="Calibri"/>
              </a:rPr>
              <a:t>r</a:t>
            </a:r>
            <a:r>
              <a:rPr spc="0" dirty="0" smtClean="0">
                <a:latin typeface="Calibri"/>
                <a:cs typeface="Calibri"/>
              </a:rPr>
              <a:t>e</a:t>
            </a:r>
            <a:r>
              <a:rPr spc="-65" dirty="0" smtClean="0">
                <a:latin typeface="Calibri"/>
                <a:cs typeface="Calibri"/>
              </a:rPr>
              <a:t> </a:t>
            </a:r>
            <a:r>
              <a:rPr spc="-5" dirty="0" smtClean="0">
                <a:latin typeface="Calibri"/>
                <a:cs typeface="Calibri"/>
              </a:rPr>
              <a:t>d</a:t>
            </a:r>
            <a:r>
              <a:rPr spc="0" dirty="0" smtClean="0">
                <a:latin typeface="Calibri"/>
                <a:cs typeface="Calibri"/>
              </a:rPr>
              <a:t>e</a:t>
            </a:r>
            <a:r>
              <a:rPr spc="-15" dirty="0" smtClean="0">
                <a:latin typeface="Calibri"/>
                <a:cs typeface="Calibri"/>
              </a:rPr>
              <a:t>l</a:t>
            </a:r>
            <a:r>
              <a:rPr spc="0" dirty="0" smtClean="0">
                <a:latin typeface="Calibri"/>
                <a:cs typeface="Calibri"/>
              </a:rPr>
              <a:t>l’</a:t>
            </a:r>
            <a:r>
              <a:rPr spc="-10" dirty="0" smtClean="0">
                <a:latin typeface="Calibri"/>
                <a:cs typeface="Calibri"/>
              </a:rPr>
              <a:t>E</a:t>
            </a:r>
            <a:r>
              <a:rPr spc="-20" dirty="0" smtClean="0">
                <a:latin typeface="Calibri"/>
                <a:cs typeface="Calibri"/>
              </a:rPr>
              <a:t>u</a:t>
            </a:r>
            <a:r>
              <a:rPr spc="-110" dirty="0" smtClean="0">
                <a:latin typeface="Calibri"/>
                <a:cs typeface="Calibri"/>
              </a:rPr>
              <a:t>r</a:t>
            </a:r>
            <a:r>
              <a:rPr spc="0" dirty="0" smtClean="0">
                <a:latin typeface="Calibri"/>
                <a:cs typeface="Calibri"/>
              </a:rPr>
              <a:t>opa</a:t>
            </a:r>
            <a:r>
              <a:rPr spc="15" dirty="0" smtClean="0">
                <a:latin typeface="Calibri"/>
                <a:cs typeface="Calibri"/>
              </a:rPr>
              <a:t> </a:t>
            </a:r>
            <a:r>
              <a:rPr spc="0" dirty="0" smtClean="0">
                <a:latin typeface="Calibri"/>
                <a:cs typeface="Calibri"/>
              </a:rPr>
              <a:t>un</a:t>
            </a:r>
            <a:r>
              <a:rPr spc="30" dirty="0" smtClean="0">
                <a:latin typeface="Calibri"/>
                <a:cs typeface="Calibri"/>
              </a:rPr>
              <a:t> </a:t>
            </a:r>
            <a:r>
              <a:rPr spc="-10" dirty="0" smtClean="0">
                <a:latin typeface="Calibri"/>
                <a:cs typeface="Calibri"/>
              </a:rPr>
              <a:t>s</a:t>
            </a:r>
            <a:r>
              <a:rPr spc="-20" dirty="0" smtClean="0">
                <a:latin typeface="Calibri"/>
                <a:cs typeface="Calibri"/>
              </a:rPr>
              <a:t>i</a:t>
            </a:r>
            <a:r>
              <a:rPr spc="-90" dirty="0" smtClean="0">
                <a:latin typeface="Calibri"/>
                <a:cs typeface="Calibri"/>
              </a:rPr>
              <a:t>st</a:t>
            </a:r>
            <a:r>
              <a:rPr spc="0" dirty="0" smtClean="0">
                <a:latin typeface="Calibri"/>
                <a:cs typeface="Calibri"/>
              </a:rPr>
              <a:t>ema</a:t>
            </a:r>
            <a:r>
              <a:rPr spc="30" dirty="0" smtClean="0">
                <a:latin typeface="Calibri"/>
                <a:cs typeface="Calibri"/>
              </a:rPr>
              <a:t> </a:t>
            </a:r>
            <a:r>
              <a:rPr spc="0" dirty="0" smtClean="0">
                <a:latin typeface="Calibri"/>
                <a:cs typeface="Calibri"/>
              </a:rPr>
              <a:t>e</a:t>
            </a:r>
            <a:r>
              <a:rPr spc="-60" dirty="0" smtClean="0">
                <a:latin typeface="Calibri"/>
                <a:cs typeface="Calibri"/>
              </a:rPr>
              <a:t>c</a:t>
            </a:r>
            <a:r>
              <a:rPr spc="0" dirty="0" smtClean="0">
                <a:latin typeface="Calibri"/>
                <a:cs typeface="Calibri"/>
              </a:rPr>
              <a:t>onom</a:t>
            </a:r>
            <a:r>
              <a:rPr spc="-20" dirty="0" smtClean="0">
                <a:latin typeface="Calibri"/>
                <a:cs typeface="Calibri"/>
              </a:rPr>
              <a:t>i</a:t>
            </a:r>
            <a:r>
              <a:rPr spc="-60" dirty="0" smtClean="0">
                <a:latin typeface="Calibri"/>
                <a:cs typeface="Calibri"/>
              </a:rPr>
              <a:t>c</a:t>
            </a:r>
            <a:r>
              <a:rPr spc="0" dirty="0" smtClean="0">
                <a:latin typeface="Calibri"/>
                <a:cs typeface="Calibri"/>
              </a:rPr>
              <a:t>o</a:t>
            </a:r>
            <a:r>
              <a:rPr spc="-15" dirty="0" smtClean="0">
                <a:latin typeface="Calibri"/>
                <a:cs typeface="Calibri"/>
              </a:rPr>
              <a:t> </a:t>
            </a:r>
            <a:r>
              <a:rPr spc="0" dirty="0" smtClean="0">
                <a:latin typeface="Calibri"/>
                <a:cs typeface="Calibri"/>
              </a:rPr>
              <a:t>ba</a:t>
            </a:r>
            <a:r>
              <a:rPr spc="-10" dirty="0" smtClean="0">
                <a:latin typeface="Calibri"/>
                <a:cs typeface="Calibri"/>
              </a:rPr>
              <a:t>s</a:t>
            </a:r>
            <a:r>
              <a:rPr spc="-60" dirty="0" smtClean="0">
                <a:latin typeface="Calibri"/>
                <a:cs typeface="Calibri"/>
              </a:rPr>
              <a:t>a</a:t>
            </a:r>
            <a:r>
              <a:rPr spc="-90" dirty="0" smtClean="0">
                <a:latin typeface="Calibri"/>
                <a:cs typeface="Calibri"/>
              </a:rPr>
              <a:t>t</a:t>
            </a:r>
            <a:r>
              <a:rPr spc="0" dirty="0" smtClean="0">
                <a:latin typeface="Calibri"/>
                <a:cs typeface="Calibri"/>
              </a:rPr>
              <a:t>o </a:t>
            </a:r>
            <a:r>
              <a:rPr spc="-10" dirty="0" smtClean="0">
                <a:latin typeface="Calibri"/>
                <a:cs typeface="Calibri"/>
              </a:rPr>
              <a:t>s</a:t>
            </a:r>
            <a:r>
              <a:rPr spc="-5" dirty="0" smtClean="0">
                <a:latin typeface="Calibri"/>
                <a:cs typeface="Calibri"/>
              </a:rPr>
              <a:t>u</a:t>
            </a:r>
            <a:r>
              <a:rPr spc="-20" dirty="0" smtClean="0">
                <a:latin typeface="Calibri"/>
                <a:cs typeface="Calibri"/>
              </a:rPr>
              <a:t>l</a:t>
            </a:r>
            <a:r>
              <a:rPr spc="0" dirty="0" smtClean="0">
                <a:latin typeface="Calibri"/>
                <a:cs typeface="Calibri"/>
              </a:rPr>
              <a:t>la</a:t>
            </a:r>
            <a:r>
              <a:rPr spc="5" dirty="0" smtClean="0">
                <a:latin typeface="Calibri"/>
                <a:cs typeface="Calibri"/>
              </a:rPr>
              <a:t> </a:t>
            </a:r>
            <a:r>
              <a:rPr spc="-50" dirty="0" smtClean="0">
                <a:latin typeface="Calibri"/>
                <a:cs typeface="Calibri"/>
              </a:rPr>
              <a:t>c</a:t>
            </a:r>
            <a:r>
              <a:rPr spc="0" dirty="0" smtClean="0">
                <a:latin typeface="Calibri"/>
                <a:cs typeface="Calibri"/>
              </a:rPr>
              <a:t>onosce</a:t>
            </a:r>
            <a:r>
              <a:rPr spc="-15" dirty="0" smtClean="0">
                <a:latin typeface="Calibri"/>
                <a:cs typeface="Calibri"/>
              </a:rPr>
              <a:t>n</a:t>
            </a:r>
            <a:r>
              <a:rPr spc="-114" dirty="0" smtClean="0">
                <a:latin typeface="Calibri"/>
                <a:cs typeface="Calibri"/>
              </a:rPr>
              <a:t>z</a:t>
            </a:r>
            <a:r>
              <a:rPr spc="0" dirty="0" smtClean="0">
                <a:latin typeface="Calibri"/>
                <a:cs typeface="Calibri"/>
              </a:rPr>
              <a:t>a</a:t>
            </a:r>
            <a:r>
              <a:rPr spc="-30" dirty="0" smtClean="0">
                <a:latin typeface="Calibri"/>
                <a:cs typeface="Calibri"/>
              </a:rPr>
              <a:t> </a:t>
            </a:r>
            <a:r>
              <a:rPr spc="0" dirty="0" smtClean="0">
                <a:latin typeface="Calibri"/>
                <a:cs typeface="Calibri"/>
              </a:rPr>
              <a:t>che </a:t>
            </a:r>
            <a:r>
              <a:rPr spc="-15" dirty="0" smtClean="0">
                <a:latin typeface="Calibri"/>
                <a:cs typeface="Calibri"/>
              </a:rPr>
              <a:t>p</a:t>
            </a:r>
            <a:r>
              <a:rPr spc="0" dirty="0" smtClean="0">
                <a:latin typeface="Calibri"/>
                <a:cs typeface="Calibri"/>
              </a:rPr>
              <a:t>or</a:t>
            </a:r>
            <a:r>
              <a:rPr spc="-20" dirty="0" smtClean="0">
                <a:latin typeface="Calibri"/>
                <a:cs typeface="Calibri"/>
              </a:rPr>
              <a:t>t</a:t>
            </a:r>
            <a:r>
              <a:rPr spc="0" dirty="0" smtClean="0">
                <a:latin typeface="Calibri"/>
                <a:cs typeface="Calibri"/>
              </a:rPr>
              <a:t>i</a:t>
            </a:r>
            <a:r>
              <a:rPr spc="15" dirty="0" smtClean="0">
                <a:latin typeface="Calibri"/>
                <a:cs typeface="Calibri"/>
              </a:rPr>
              <a:t> </a:t>
            </a:r>
            <a:r>
              <a:rPr spc="0" dirty="0" smtClean="0">
                <a:latin typeface="Calibri"/>
                <a:cs typeface="Calibri"/>
              </a:rPr>
              <a:t>ad </a:t>
            </a:r>
            <a:r>
              <a:rPr spc="-5" dirty="0" smtClean="0">
                <a:latin typeface="Calibri"/>
                <a:cs typeface="Calibri"/>
              </a:rPr>
              <a:t>un</a:t>
            </a:r>
            <a:r>
              <a:rPr spc="0" dirty="0" smtClean="0">
                <a:latin typeface="Calibri"/>
                <a:cs typeface="Calibri"/>
              </a:rPr>
              <a:t>a</a:t>
            </a:r>
            <a:r>
              <a:rPr spc="30" dirty="0" smtClean="0">
                <a:latin typeface="Calibri"/>
                <a:cs typeface="Calibri"/>
              </a:rPr>
              <a:t> </a:t>
            </a:r>
            <a:r>
              <a:rPr spc="0" dirty="0" smtClean="0">
                <a:latin typeface="Calibri"/>
                <a:cs typeface="Calibri"/>
              </a:rPr>
              <a:t>c</a:t>
            </a:r>
            <a:r>
              <a:rPr spc="-75" dirty="0" smtClean="0">
                <a:latin typeface="Calibri"/>
                <a:cs typeface="Calibri"/>
              </a:rPr>
              <a:t>r</a:t>
            </a:r>
            <a:r>
              <a:rPr spc="0" dirty="0" smtClean="0">
                <a:latin typeface="Calibri"/>
                <a:cs typeface="Calibri"/>
              </a:rPr>
              <a:t>esc</a:t>
            </a:r>
            <a:r>
              <a:rPr spc="-10" dirty="0" smtClean="0">
                <a:latin typeface="Calibri"/>
                <a:cs typeface="Calibri"/>
              </a:rPr>
              <a:t>i</a:t>
            </a:r>
            <a:r>
              <a:rPr spc="-90" dirty="0" smtClean="0">
                <a:latin typeface="Calibri"/>
                <a:cs typeface="Calibri"/>
              </a:rPr>
              <a:t>t</a:t>
            </a:r>
            <a:r>
              <a:rPr spc="0" dirty="0" smtClean="0">
                <a:latin typeface="Calibri"/>
                <a:cs typeface="Calibri"/>
              </a:rPr>
              <a:t>a </a:t>
            </a:r>
            <a:r>
              <a:rPr spc="-5" dirty="0" smtClean="0">
                <a:latin typeface="Calibri"/>
                <a:cs typeface="Calibri"/>
              </a:rPr>
              <a:t>s</a:t>
            </a:r>
            <a:r>
              <a:rPr spc="0" dirty="0" smtClean="0">
                <a:latin typeface="Calibri"/>
                <a:cs typeface="Calibri"/>
              </a:rPr>
              <a:t>o</a:t>
            </a:r>
            <a:r>
              <a:rPr spc="-90" dirty="0" smtClean="0">
                <a:latin typeface="Calibri"/>
                <a:cs typeface="Calibri"/>
              </a:rPr>
              <a:t>st</a:t>
            </a:r>
            <a:r>
              <a:rPr spc="0" dirty="0" smtClean="0">
                <a:latin typeface="Calibri"/>
                <a:cs typeface="Calibri"/>
              </a:rPr>
              <a:t>eni</a:t>
            </a:r>
            <a:r>
              <a:rPr spc="-10" dirty="0" smtClean="0">
                <a:latin typeface="Calibri"/>
                <a:cs typeface="Calibri"/>
              </a:rPr>
              <a:t>b</a:t>
            </a:r>
            <a:r>
              <a:rPr spc="-20" dirty="0" smtClean="0">
                <a:latin typeface="Calibri"/>
                <a:cs typeface="Calibri"/>
              </a:rPr>
              <a:t>i</a:t>
            </a:r>
            <a:r>
              <a:rPr spc="0" dirty="0" smtClean="0">
                <a:latin typeface="Calibri"/>
                <a:cs typeface="Calibri"/>
              </a:rPr>
              <a:t>le</a:t>
            </a:r>
            <a:r>
              <a:rPr spc="15" dirty="0" smtClean="0">
                <a:latin typeface="Calibri"/>
                <a:cs typeface="Calibri"/>
              </a:rPr>
              <a:t> </a:t>
            </a:r>
            <a:r>
              <a:rPr spc="0" dirty="0" smtClean="0">
                <a:latin typeface="Calibri"/>
                <a:cs typeface="Calibri"/>
              </a:rPr>
              <a:t>ed</a:t>
            </a:r>
            <a:r>
              <a:rPr spc="-5" dirty="0" smtClean="0">
                <a:latin typeface="Calibri"/>
                <a:cs typeface="Calibri"/>
              </a:rPr>
              <a:t> </a:t>
            </a:r>
            <a:r>
              <a:rPr spc="0" dirty="0" smtClean="0">
                <a:latin typeface="Calibri"/>
                <a:cs typeface="Calibri"/>
              </a:rPr>
              <a:t>a</a:t>
            </a:r>
            <a:r>
              <a:rPr spc="-5" dirty="0" smtClean="0">
                <a:latin typeface="Calibri"/>
                <a:cs typeface="Calibri"/>
              </a:rPr>
              <a:t>l</a:t>
            </a:r>
            <a:r>
              <a:rPr spc="-20" dirty="0" smtClean="0">
                <a:latin typeface="Calibri"/>
                <a:cs typeface="Calibri"/>
              </a:rPr>
              <a:t>l</a:t>
            </a:r>
            <a:r>
              <a:rPr spc="0" dirty="0" smtClean="0">
                <a:latin typeface="Calibri"/>
                <a:cs typeface="Calibri"/>
              </a:rPr>
              <a:t>a</a:t>
            </a:r>
            <a:r>
              <a:rPr spc="20" dirty="0" smtClean="0">
                <a:latin typeface="Calibri"/>
                <a:cs typeface="Calibri"/>
              </a:rPr>
              <a:t> </a:t>
            </a:r>
            <a:r>
              <a:rPr spc="-35" dirty="0" smtClean="0">
                <a:latin typeface="Calibri"/>
                <a:cs typeface="Calibri"/>
              </a:rPr>
              <a:t>c</a:t>
            </a:r>
            <a:r>
              <a:rPr spc="0" dirty="0" smtClean="0">
                <a:latin typeface="Calibri"/>
                <a:cs typeface="Calibri"/>
              </a:rPr>
              <a:t>oesione</a:t>
            </a:r>
            <a:r>
              <a:rPr spc="-45" dirty="0" smtClean="0">
                <a:latin typeface="Calibri"/>
                <a:cs typeface="Calibri"/>
              </a:rPr>
              <a:t> </a:t>
            </a:r>
            <a:r>
              <a:rPr spc="0" dirty="0" smtClean="0">
                <a:latin typeface="Calibri"/>
                <a:cs typeface="Calibri"/>
              </a:rPr>
              <a:t>sociale.</a:t>
            </a:r>
            <a:endParaRPr dirty="0">
              <a:latin typeface="Calibri"/>
              <a:cs typeface="Calibri"/>
            </a:endParaRPr>
          </a:p>
          <a:p>
            <a:pPr marL="355600" marR="96520" indent="-342900">
              <a:lnSpc>
                <a:spcPct val="90000"/>
              </a:lnSpc>
              <a:buFont typeface="Arial"/>
              <a:buChar char="•"/>
              <a:tabLst>
                <a:tab pos="354965" algn="l"/>
              </a:tabLst>
            </a:pPr>
            <a:r>
              <a:rPr dirty="0" smtClean="0">
                <a:latin typeface="Calibri"/>
                <a:cs typeface="Calibri"/>
              </a:rPr>
              <a:t>OB</a:t>
            </a:r>
            <a:r>
              <a:rPr spc="-10" dirty="0" smtClean="0">
                <a:latin typeface="Calibri"/>
                <a:cs typeface="Calibri"/>
              </a:rPr>
              <a:t>I</a:t>
            </a:r>
            <a:r>
              <a:rPr spc="-20" dirty="0" smtClean="0">
                <a:latin typeface="Calibri"/>
                <a:cs typeface="Calibri"/>
              </a:rPr>
              <a:t>E</a:t>
            </a:r>
            <a:r>
              <a:rPr spc="80" dirty="0" smtClean="0">
                <a:latin typeface="Calibri"/>
                <a:cs typeface="Calibri"/>
              </a:rPr>
              <a:t>T</a:t>
            </a:r>
            <a:r>
              <a:rPr spc="-5" dirty="0" smtClean="0">
                <a:latin typeface="Calibri"/>
                <a:cs typeface="Calibri"/>
              </a:rPr>
              <a:t>TI</a:t>
            </a:r>
            <a:r>
              <a:rPr spc="-20" dirty="0" smtClean="0">
                <a:latin typeface="Calibri"/>
                <a:cs typeface="Calibri"/>
              </a:rPr>
              <a:t>V</a:t>
            </a:r>
            <a:r>
              <a:rPr spc="-5" dirty="0" smtClean="0">
                <a:latin typeface="Calibri"/>
                <a:cs typeface="Calibri"/>
              </a:rPr>
              <a:t>I</a:t>
            </a:r>
            <a:r>
              <a:rPr spc="0" dirty="0" smtClean="0">
                <a:latin typeface="Calibri"/>
                <a:cs typeface="Calibri"/>
              </a:rPr>
              <a:t>:</a:t>
            </a:r>
            <a:r>
              <a:rPr spc="35" dirty="0" smtClean="0">
                <a:latin typeface="Calibri"/>
                <a:cs typeface="Calibri"/>
              </a:rPr>
              <a:t> </a:t>
            </a:r>
            <a:r>
              <a:rPr spc="-10" dirty="0" smtClean="0">
                <a:latin typeface="Calibri"/>
                <a:cs typeface="Calibri"/>
              </a:rPr>
              <a:t>s</a:t>
            </a:r>
            <a:r>
              <a:rPr spc="-20" dirty="0" smtClean="0">
                <a:latin typeface="Calibri"/>
                <a:cs typeface="Calibri"/>
              </a:rPr>
              <a:t>i</a:t>
            </a:r>
            <a:r>
              <a:rPr spc="-90" dirty="0" smtClean="0">
                <a:latin typeface="Calibri"/>
                <a:cs typeface="Calibri"/>
              </a:rPr>
              <a:t>s</a:t>
            </a:r>
            <a:r>
              <a:rPr spc="-95" dirty="0" smtClean="0">
                <a:latin typeface="Calibri"/>
                <a:cs typeface="Calibri"/>
              </a:rPr>
              <a:t>t</a:t>
            </a:r>
            <a:r>
              <a:rPr spc="0" dirty="0" smtClean="0">
                <a:latin typeface="Calibri"/>
                <a:cs typeface="Calibri"/>
              </a:rPr>
              <a:t>emi</a:t>
            </a:r>
            <a:r>
              <a:rPr spc="20" dirty="0" smtClean="0">
                <a:latin typeface="Calibri"/>
                <a:cs typeface="Calibri"/>
              </a:rPr>
              <a:t> </a:t>
            </a:r>
            <a:r>
              <a:rPr spc="0" dirty="0" smtClean="0">
                <a:latin typeface="Calibri"/>
                <a:cs typeface="Calibri"/>
              </a:rPr>
              <a:t>ed</a:t>
            </a:r>
            <a:r>
              <a:rPr spc="-10" dirty="0" smtClean="0">
                <a:latin typeface="Calibri"/>
                <a:cs typeface="Calibri"/>
              </a:rPr>
              <a:t>u</a:t>
            </a:r>
            <a:r>
              <a:rPr spc="-60" dirty="0" smtClean="0">
                <a:latin typeface="Calibri"/>
                <a:cs typeface="Calibri"/>
              </a:rPr>
              <a:t>c</a:t>
            </a:r>
            <a:r>
              <a:rPr spc="-50" dirty="0" smtClean="0">
                <a:latin typeface="Calibri"/>
                <a:cs typeface="Calibri"/>
              </a:rPr>
              <a:t>a</a:t>
            </a:r>
            <a:r>
              <a:rPr spc="-10" dirty="0" smtClean="0">
                <a:latin typeface="Calibri"/>
                <a:cs typeface="Calibri"/>
              </a:rPr>
              <a:t>t</a:t>
            </a:r>
            <a:r>
              <a:rPr spc="-20" dirty="0" smtClean="0">
                <a:latin typeface="Calibri"/>
                <a:cs typeface="Calibri"/>
              </a:rPr>
              <a:t>i</a:t>
            </a:r>
            <a:r>
              <a:rPr spc="0" dirty="0" smtClean="0">
                <a:latin typeface="Calibri"/>
                <a:cs typeface="Calibri"/>
              </a:rPr>
              <a:t>vi più</a:t>
            </a:r>
            <a:r>
              <a:rPr spc="25" dirty="0" smtClean="0">
                <a:latin typeface="Calibri"/>
                <a:cs typeface="Calibri"/>
              </a:rPr>
              <a:t> </a:t>
            </a:r>
            <a:r>
              <a:rPr spc="-50" dirty="0" smtClean="0">
                <a:latin typeface="Calibri"/>
                <a:cs typeface="Calibri"/>
              </a:rPr>
              <a:t>e</a:t>
            </a:r>
            <a:r>
              <a:rPr spc="-95" dirty="0" smtClean="0">
                <a:latin typeface="Calibri"/>
                <a:cs typeface="Calibri"/>
              </a:rPr>
              <a:t>f</a:t>
            </a:r>
            <a:r>
              <a:rPr spc="-10" dirty="0" smtClean="0">
                <a:latin typeface="Calibri"/>
                <a:cs typeface="Calibri"/>
              </a:rPr>
              <a:t>f</a:t>
            </a:r>
            <a:r>
              <a:rPr spc="-20" dirty="0" smtClean="0">
                <a:latin typeface="Calibri"/>
                <a:cs typeface="Calibri"/>
              </a:rPr>
              <a:t>i</a:t>
            </a:r>
            <a:r>
              <a:rPr spc="-60" dirty="0" smtClean="0">
                <a:latin typeface="Calibri"/>
                <a:cs typeface="Calibri"/>
              </a:rPr>
              <a:t>c</a:t>
            </a:r>
            <a:r>
              <a:rPr spc="0" dirty="0" smtClean="0">
                <a:latin typeface="Calibri"/>
                <a:cs typeface="Calibri"/>
              </a:rPr>
              <a:t>aci</a:t>
            </a:r>
            <a:r>
              <a:rPr spc="-10" dirty="0" smtClean="0">
                <a:latin typeface="Calibri"/>
                <a:cs typeface="Calibri"/>
              </a:rPr>
              <a:t> </a:t>
            </a:r>
            <a:r>
              <a:rPr spc="0" dirty="0" smtClean="0">
                <a:latin typeface="Calibri"/>
                <a:cs typeface="Calibri"/>
              </a:rPr>
              <a:t>e</a:t>
            </a:r>
            <a:r>
              <a:rPr spc="-15" dirty="0" smtClean="0">
                <a:latin typeface="Calibri"/>
                <a:cs typeface="Calibri"/>
              </a:rPr>
              <a:t> </a:t>
            </a:r>
            <a:r>
              <a:rPr spc="0" dirty="0" smtClean="0">
                <a:latin typeface="Calibri"/>
                <a:cs typeface="Calibri"/>
              </a:rPr>
              <a:t>di </a:t>
            </a:r>
            <a:r>
              <a:rPr spc="-5" dirty="0" smtClean="0">
                <a:latin typeface="Calibri"/>
                <a:cs typeface="Calibri"/>
              </a:rPr>
              <a:t>m</a:t>
            </a:r>
            <a:r>
              <a:rPr spc="0" dirty="0" smtClean="0">
                <a:latin typeface="Calibri"/>
                <a:cs typeface="Calibri"/>
              </a:rPr>
              <a:t>a</a:t>
            </a:r>
            <a:r>
              <a:rPr spc="50" dirty="0" smtClean="0">
                <a:latin typeface="Calibri"/>
                <a:cs typeface="Calibri"/>
              </a:rPr>
              <a:t>g</a:t>
            </a:r>
            <a:r>
              <a:rPr spc="0" dirty="0" smtClean="0">
                <a:latin typeface="Calibri"/>
                <a:cs typeface="Calibri"/>
              </a:rPr>
              <a:t>gio</a:t>
            </a:r>
            <a:r>
              <a:rPr spc="-75" dirty="0" smtClean="0">
                <a:latin typeface="Calibri"/>
                <a:cs typeface="Calibri"/>
              </a:rPr>
              <a:t>r</a:t>
            </a:r>
            <a:r>
              <a:rPr spc="0" dirty="0" smtClean="0">
                <a:latin typeface="Calibri"/>
                <a:cs typeface="Calibri"/>
              </a:rPr>
              <a:t>e</a:t>
            </a:r>
            <a:r>
              <a:rPr spc="-30" dirty="0" smtClean="0">
                <a:latin typeface="Calibri"/>
                <a:cs typeface="Calibri"/>
              </a:rPr>
              <a:t> </a:t>
            </a:r>
            <a:r>
              <a:rPr spc="0" dirty="0" smtClean="0">
                <a:latin typeface="Calibri"/>
                <a:cs typeface="Calibri"/>
              </a:rPr>
              <a:t>qua</a:t>
            </a:r>
            <a:r>
              <a:rPr spc="-10" dirty="0" smtClean="0">
                <a:latin typeface="Calibri"/>
                <a:cs typeface="Calibri"/>
              </a:rPr>
              <a:t>l</a:t>
            </a:r>
            <a:r>
              <a:rPr spc="-20" dirty="0" smtClean="0">
                <a:latin typeface="Calibri"/>
                <a:cs typeface="Calibri"/>
              </a:rPr>
              <a:t>i</a:t>
            </a:r>
            <a:r>
              <a:rPr spc="-90" dirty="0" smtClean="0">
                <a:latin typeface="Calibri"/>
                <a:cs typeface="Calibri"/>
              </a:rPr>
              <a:t>t</a:t>
            </a:r>
            <a:r>
              <a:rPr spc="0" dirty="0" smtClean="0">
                <a:latin typeface="Calibri"/>
                <a:cs typeface="Calibri"/>
              </a:rPr>
              <a:t>à;</a:t>
            </a:r>
            <a:r>
              <a:rPr spc="75" dirty="0" smtClean="0">
                <a:latin typeface="Calibri"/>
                <a:cs typeface="Calibri"/>
              </a:rPr>
              <a:t> </a:t>
            </a:r>
            <a:r>
              <a:rPr spc="-5" dirty="0" smtClean="0">
                <a:latin typeface="Calibri"/>
                <a:cs typeface="Calibri"/>
              </a:rPr>
              <a:t>m</a:t>
            </a:r>
            <a:r>
              <a:rPr spc="0" dirty="0" smtClean="0">
                <a:latin typeface="Calibri"/>
                <a:cs typeface="Calibri"/>
              </a:rPr>
              <a:t>a</a:t>
            </a:r>
            <a:r>
              <a:rPr spc="50" dirty="0" smtClean="0">
                <a:latin typeface="Calibri"/>
                <a:cs typeface="Calibri"/>
              </a:rPr>
              <a:t>g</a:t>
            </a:r>
            <a:r>
              <a:rPr spc="0" dirty="0" smtClean="0">
                <a:latin typeface="Calibri"/>
                <a:cs typeface="Calibri"/>
              </a:rPr>
              <a:t>gio</a:t>
            </a:r>
            <a:r>
              <a:rPr spc="-75" dirty="0" smtClean="0">
                <a:latin typeface="Calibri"/>
                <a:cs typeface="Calibri"/>
              </a:rPr>
              <a:t>r</a:t>
            </a:r>
            <a:r>
              <a:rPr spc="0" dirty="0" smtClean="0">
                <a:latin typeface="Calibri"/>
                <a:cs typeface="Calibri"/>
              </a:rPr>
              <a:t>e acce</a:t>
            </a:r>
            <a:r>
              <a:rPr spc="-5" dirty="0" smtClean="0">
                <a:latin typeface="Calibri"/>
                <a:cs typeface="Calibri"/>
              </a:rPr>
              <a:t>s</a:t>
            </a:r>
            <a:r>
              <a:rPr spc="-20" dirty="0" smtClean="0">
                <a:latin typeface="Calibri"/>
                <a:cs typeface="Calibri"/>
              </a:rPr>
              <a:t>s</a:t>
            </a:r>
            <a:r>
              <a:rPr spc="0" dirty="0" smtClean="0">
                <a:latin typeface="Calibri"/>
                <a:cs typeface="Calibri"/>
              </a:rPr>
              <a:t>o</a:t>
            </a:r>
            <a:r>
              <a:rPr spc="-40" dirty="0" smtClean="0">
                <a:latin typeface="Calibri"/>
                <a:cs typeface="Calibri"/>
              </a:rPr>
              <a:t> </a:t>
            </a:r>
            <a:r>
              <a:rPr spc="0" dirty="0" smtClean="0">
                <a:latin typeface="Calibri"/>
                <a:cs typeface="Calibri"/>
              </a:rPr>
              <a:t>ai s</a:t>
            </a:r>
            <a:r>
              <a:rPr spc="-5" dirty="0" smtClean="0">
                <a:latin typeface="Calibri"/>
                <a:cs typeface="Calibri"/>
              </a:rPr>
              <a:t>i</a:t>
            </a:r>
            <a:r>
              <a:rPr spc="-90" dirty="0" smtClean="0">
                <a:latin typeface="Calibri"/>
                <a:cs typeface="Calibri"/>
              </a:rPr>
              <a:t>st</a:t>
            </a:r>
            <a:r>
              <a:rPr spc="0" dirty="0" smtClean="0">
                <a:latin typeface="Calibri"/>
                <a:cs typeface="Calibri"/>
              </a:rPr>
              <a:t>emi </a:t>
            </a:r>
            <a:r>
              <a:rPr spc="-5" dirty="0" smtClean="0">
                <a:latin typeface="Calibri"/>
                <a:cs typeface="Calibri"/>
              </a:rPr>
              <a:t>d</a:t>
            </a:r>
            <a:r>
              <a:rPr spc="0" dirty="0" smtClean="0">
                <a:latin typeface="Calibri"/>
                <a:cs typeface="Calibri"/>
              </a:rPr>
              <a:t>i</a:t>
            </a:r>
            <a:r>
              <a:rPr spc="-20" dirty="0" smtClean="0">
                <a:latin typeface="Calibri"/>
                <a:cs typeface="Calibri"/>
              </a:rPr>
              <a:t> </a:t>
            </a:r>
            <a:r>
              <a:rPr spc="-165" dirty="0" smtClean="0">
                <a:latin typeface="Calibri"/>
                <a:cs typeface="Calibri"/>
              </a:rPr>
              <a:t>f</a:t>
            </a:r>
            <a:r>
              <a:rPr spc="0" dirty="0" smtClean="0">
                <a:latin typeface="Calibri"/>
                <a:cs typeface="Calibri"/>
              </a:rPr>
              <a:t>orma</a:t>
            </a:r>
            <a:r>
              <a:rPr spc="-20" dirty="0" smtClean="0">
                <a:latin typeface="Calibri"/>
                <a:cs typeface="Calibri"/>
              </a:rPr>
              <a:t>z</a:t>
            </a:r>
            <a:r>
              <a:rPr spc="0" dirty="0" smtClean="0">
                <a:latin typeface="Calibri"/>
                <a:cs typeface="Calibri"/>
              </a:rPr>
              <a:t>ione</a:t>
            </a:r>
            <a:r>
              <a:rPr spc="15" dirty="0" smtClean="0">
                <a:latin typeface="Calibri"/>
                <a:cs typeface="Calibri"/>
              </a:rPr>
              <a:t> </a:t>
            </a:r>
            <a:r>
              <a:rPr spc="0" dirty="0" smtClean="0">
                <a:latin typeface="Calibri"/>
                <a:cs typeface="Calibri"/>
              </a:rPr>
              <a:t>e di</a:t>
            </a:r>
            <a:r>
              <a:rPr spc="-15" dirty="0" smtClean="0">
                <a:latin typeface="Calibri"/>
                <a:cs typeface="Calibri"/>
              </a:rPr>
              <a:t> </a:t>
            </a:r>
            <a:r>
              <a:rPr spc="-5" dirty="0" smtClean="0">
                <a:latin typeface="Calibri"/>
                <a:cs typeface="Calibri"/>
              </a:rPr>
              <a:t>i</a:t>
            </a:r>
            <a:r>
              <a:rPr spc="-80" dirty="0" smtClean="0">
                <a:latin typeface="Calibri"/>
                <a:cs typeface="Calibri"/>
              </a:rPr>
              <a:t>s</a:t>
            </a:r>
            <a:r>
              <a:rPr spc="-10" dirty="0" smtClean="0">
                <a:latin typeface="Calibri"/>
                <a:cs typeface="Calibri"/>
              </a:rPr>
              <a:t>t</a:t>
            </a:r>
            <a:r>
              <a:rPr spc="-5" dirty="0" smtClean="0">
                <a:latin typeface="Calibri"/>
                <a:cs typeface="Calibri"/>
              </a:rPr>
              <a:t>r</a:t>
            </a:r>
            <a:r>
              <a:rPr spc="-20" dirty="0" smtClean="0">
                <a:latin typeface="Calibri"/>
                <a:cs typeface="Calibri"/>
              </a:rPr>
              <a:t>u</a:t>
            </a:r>
            <a:r>
              <a:rPr spc="-10" dirty="0" smtClean="0">
                <a:latin typeface="Calibri"/>
                <a:cs typeface="Calibri"/>
              </a:rPr>
              <a:t>z</a:t>
            </a:r>
            <a:r>
              <a:rPr spc="-20" dirty="0" smtClean="0">
                <a:latin typeface="Calibri"/>
                <a:cs typeface="Calibri"/>
              </a:rPr>
              <a:t>i</a:t>
            </a:r>
            <a:r>
              <a:rPr spc="0" dirty="0" smtClean="0">
                <a:latin typeface="Calibri"/>
                <a:cs typeface="Calibri"/>
              </a:rPr>
              <a:t>one;</a:t>
            </a:r>
            <a:r>
              <a:rPr spc="40" dirty="0" smtClean="0">
                <a:latin typeface="Calibri"/>
                <a:cs typeface="Calibri"/>
              </a:rPr>
              <a:t> </a:t>
            </a:r>
            <a:r>
              <a:rPr spc="0" dirty="0" smtClean="0">
                <a:latin typeface="Calibri"/>
                <a:cs typeface="Calibri"/>
              </a:rPr>
              <a:t>ap</a:t>
            </a:r>
            <a:r>
              <a:rPr spc="-5" dirty="0" smtClean="0">
                <a:latin typeface="Calibri"/>
                <a:cs typeface="Calibri"/>
              </a:rPr>
              <a:t>r</a:t>
            </a:r>
            <a:r>
              <a:rPr spc="-20" dirty="0" smtClean="0">
                <a:latin typeface="Calibri"/>
                <a:cs typeface="Calibri"/>
              </a:rPr>
              <a:t>i</a:t>
            </a:r>
            <a:r>
              <a:rPr spc="-75" dirty="0" smtClean="0">
                <a:latin typeface="Calibri"/>
                <a:cs typeface="Calibri"/>
              </a:rPr>
              <a:t>r</a:t>
            </a:r>
            <a:r>
              <a:rPr spc="0" dirty="0" smtClean="0">
                <a:latin typeface="Calibri"/>
                <a:cs typeface="Calibri"/>
              </a:rPr>
              <a:t>e i</a:t>
            </a:r>
            <a:r>
              <a:rPr spc="-15" dirty="0" smtClean="0">
                <a:latin typeface="Calibri"/>
                <a:cs typeface="Calibri"/>
              </a:rPr>
              <a:t> </a:t>
            </a:r>
            <a:r>
              <a:rPr spc="-5" dirty="0" smtClean="0">
                <a:latin typeface="Calibri"/>
                <a:cs typeface="Calibri"/>
              </a:rPr>
              <a:t>si</a:t>
            </a:r>
            <a:r>
              <a:rPr spc="-90" dirty="0" smtClean="0">
                <a:latin typeface="Calibri"/>
                <a:cs typeface="Calibri"/>
              </a:rPr>
              <a:t>st</a:t>
            </a:r>
            <a:r>
              <a:rPr spc="0" dirty="0" smtClean="0">
                <a:latin typeface="Calibri"/>
                <a:cs typeface="Calibri"/>
              </a:rPr>
              <a:t>emi </a:t>
            </a:r>
            <a:r>
              <a:rPr spc="-5" dirty="0" smtClean="0">
                <a:latin typeface="Calibri"/>
                <a:cs typeface="Calibri"/>
              </a:rPr>
              <a:t>d</a:t>
            </a:r>
            <a:r>
              <a:rPr spc="0" dirty="0" smtClean="0">
                <a:latin typeface="Calibri"/>
                <a:cs typeface="Calibri"/>
              </a:rPr>
              <a:t>i</a:t>
            </a:r>
            <a:r>
              <a:rPr spc="-10" dirty="0" smtClean="0">
                <a:latin typeface="Calibri"/>
                <a:cs typeface="Calibri"/>
              </a:rPr>
              <a:t> </a:t>
            </a:r>
            <a:r>
              <a:rPr spc="-5" dirty="0" smtClean="0">
                <a:latin typeface="Calibri"/>
                <a:cs typeface="Calibri"/>
              </a:rPr>
              <a:t>i</a:t>
            </a:r>
            <a:r>
              <a:rPr spc="-90" dirty="0" smtClean="0">
                <a:latin typeface="Calibri"/>
                <a:cs typeface="Calibri"/>
              </a:rPr>
              <a:t>s</a:t>
            </a:r>
            <a:r>
              <a:rPr spc="-10" dirty="0" smtClean="0">
                <a:latin typeface="Calibri"/>
                <a:cs typeface="Calibri"/>
              </a:rPr>
              <a:t>t</a:t>
            </a:r>
            <a:r>
              <a:rPr spc="-5" dirty="0" smtClean="0">
                <a:latin typeface="Calibri"/>
                <a:cs typeface="Calibri"/>
              </a:rPr>
              <a:t>r</a:t>
            </a:r>
            <a:r>
              <a:rPr spc="-20" dirty="0" smtClean="0">
                <a:latin typeface="Calibri"/>
                <a:cs typeface="Calibri"/>
              </a:rPr>
              <a:t>u</a:t>
            </a:r>
            <a:r>
              <a:rPr spc="-5" dirty="0" smtClean="0">
                <a:latin typeface="Calibri"/>
                <a:cs typeface="Calibri"/>
              </a:rPr>
              <a:t>z</a:t>
            </a:r>
            <a:r>
              <a:rPr spc="-20" dirty="0" smtClean="0">
                <a:latin typeface="Calibri"/>
                <a:cs typeface="Calibri"/>
              </a:rPr>
              <a:t>i</a:t>
            </a:r>
            <a:r>
              <a:rPr spc="0" dirty="0" smtClean="0">
                <a:latin typeface="Calibri"/>
                <a:cs typeface="Calibri"/>
              </a:rPr>
              <a:t>one</a:t>
            </a:r>
            <a:r>
              <a:rPr spc="50" dirty="0" smtClean="0">
                <a:latin typeface="Calibri"/>
                <a:cs typeface="Calibri"/>
              </a:rPr>
              <a:t> </a:t>
            </a:r>
            <a:r>
              <a:rPr spc="0" dirty="0" smtClean="0">
                <a:latin typeface="Calibri"/>
                <a:cs typeface="Calibri"/>
              </a:rPr>
              <a:t>al mondo</a:t>
            </a:r>
            <a:r>
              <a:rPr spc="-5" dirty="0" smtClean="0">
                <a:latin typeface="Calibri"/>
                <a:cs typeface="Calibri"/>
              </a:rPr>
              <a:t> </a:t>
            </a:r>
            <a:r>
              <a:rPr spc="0" dirty="0" smtClean="0">
                <a:latin typeface="Calibri"/>
                <a:cs typeface="Calibri"/>
              </a:rPr>
              <a:t>e</a:t>
            </a:r>
            <a:r>
              <a:rPr spc="-90" dirty="0" smtClean="0">
                <a:latin typeface="Calibri"/>
                <a:cs typeface="Calibri"/>
              </a:rPr>
              <a:t>s</a:t>
            </a:r>
            <a:r>
              <a:rPr spc="-95" dirty="0" smtClean="0">
                <a:latin typeface="Calibri"/>
                <a:cs typeface="Calibri"/>
              </a:rPr>
              <a:t>t</a:t>
            </a:r>
            <a:r>
              <a:rPr spc="0" dirty="0" smtClean="0">
                <a:latin typeface="Calibri"/>
                <a:cs typeface="Calibri"/>
              </a:rPr>
              <a:t>erno.</a:t>
            </a:r>
            <a:endParaRPr dirty="0">
              <a:latin typeface="Calibri"/>
              <a:cs typeface="Calibri"/>
            </a:endParaRPr>
          </a:p>
          <a:p>
            <a:pPr marL="355600" marR="786130" indent="-342900">
              <a:lnSpc>
                <a:spcPts val="3500"/>
              </a:lnSpc>
              <a:buFont typeface="Arial"/>
              <a:buChar char="•"/>
              <a:tabLst>
                <a:tab pos="354965" algn="l"/>
              </a:tabLst>
            </a:pPr>
            <a:r>
              <a:rPr spc="-10" dirty="0" err="1" smtClean="0">
                <a:latin typeface="Calibri"/>
                <a:cs typeface="Calibri"/>
              </a:rPr>
              <a:t>G</a:t>
            </a:r>
            <a:r>
              <a:rPr spc="-20" dirty="0" err="1" smtClean="0">
                <a:latin typeface="Calibri"/>
                <a:cs typeface="Calibri"/>
              </a:rPr>
              <a:t>l</a:t>
            </a:r>
            <a:r>
              <a:rPr spc="0" dirty="0" err="1" smtClean="0">
                <a:latin typeface="Calibri"/>
                <a:cs typeface="Calibri"/>
              </a:rPr>
              <a:t>i</a:t>
            </a:r>
            <a:r>
              <a:rPr spc="0" dirty="0" smtClean="0">
                <a:latin typeface="Calibri"/>
                <a:cs typeface="Calibri"/>
              </a:rPr>
              <a:t> ob</a:t>
            </a:r>
            <a:r>
              <a:rPr spc="-5" dirty="0" smtClean="0">
                <a:latin typeface="Calibri"/>
                <a:cs typeface="Calibri"/>
              </a:rPr>
              <a:t>i</a:t>
            </a:r>
            <a:r>
              <a:rPr spc="-25" dirty="0" smtClean="0">
                <a:latin typeface="Calibri"/>
                <a:cs typeface="Calibri"/>
              </a:rPr>
              <a:t>e</a:t>
            </a:r>
            <a:r>
              <a:rPr spc="-114" dirty="0" smtClean="0">
                <a:latin typeface="Calibri"/>
                <a:cs typeface="Calibri"/>
              </a:rPr>
              <a:t>t</a:t>
            </a:r>
            <a:r>
              <a:rPr spc="-10" dirty="0" smtClean="0">
                <a:latin typeface="Calibri"/>
                <a:cs typeface="Calibri"/>
              </a:rPr>
              <a:t>t</a:t>
            </a:r>
            <a:r>
              <a:rPr spc="-20" dirty="0" smtClean="0">
                <a:latin typeface="Calibri"/>
                <a:cs typeface="Calibri"/>
              </a:rPr>
              <a:t>i</a:t>
            </a:r>
            <a:r>
              <a:rPr spc="0" dirty="0" smtClean="0">
                <a:latin typeface="Calibri"/>
                <a:cs typeface="Calibri"/>
              </a:rPr>
              <a:t>vi</a:t>
            </a:r>
            <a:r>
              <a:rPr spc="40" dirty="0" smtClean="0">
                <a:latin typeface="Calibri"/>
                <a:cs typeface="Calibri"/>
              </a:rPr>
              <a:t> </a:t>
            </a:r>
            <a:r>
              <a:rPr spc="0" dirty="0" smtClean="0">
                <a:latin typeface="Calibri"/>
                <a:cs typeface="Calibri"/>
              </a:rPr>
              <a:t>sono</a:t>
            </a:r>
            <a:r>
              <a:rPr spc="-10" dirty="0" smtClean="0">
                <a:latin typeface="Calibri"/>
                <a:cs typeface="Calibri"/>
              </a:rPr>
              <a:t> </a:t>
            </a:r>
            <a:r>
              <a:rPr spc="0" dirty="0" smtClean="0">
                <a:latin typeface="Calibri"/>
                <a:cs typeface="Calibri"/>
              </a:rPr>
              <a:t>decl</a:t>
            </a:r>
            <a:r>
              <a:rPr spc="-10" dirty="0" smtClean="0">
                <a:latin typeface="Calibri"/>
                <a:cs typeface="Calibri"/>
              </a:rPr>
              <a:t>i</a:t>
            </a:r>
            <a:r>
              <a:rPr spc="-5" dirty="0" smtClean="0">
                <a:latin typeface="Calibri"/>
                <a:cs typeface="Calibri"/>
              </a:rPr>
              <a:t>n</a:t>
            </a:r>
            <a:r>
              <a:rPr spc="-60" dirty="0" smtClean="0">
                <a:latin typeface="Calibri"/>
                <a:cs typeface="Calibri"/>
              </a:rPr>
              <a:t>a</a:t>
            </a:r>
            <a:r>
              <a:rPr spc="-10" dirty="0" smtClean="0">
                <a:latin typeface="Calibri"/>
                <a:cs typeface="Calibri"/>
              </a:rPr>
              <a:t>t</a:t>
            </a:r>
            <a:r>
              <a:rPr spc="0" dirty="0" smtClean="0">
                <a:latin typeface="Calibri"/>
                <a:cs typeface="Calibri"/>
              </a:rPr>
              <a:t>i</a:t>
            </a:r>
            <a:r>
              <a:rPr spc="25" dirty="0" smtClean="0">
                <a:latin typeface="Calibri"/>
                <a:cs typeface="Calibri"/>
              </a:rPr>
              <a:t> </a:t>
            </a:r>
            <a:r>
              <a:rPr spc="0" dirty="0" smtClean="0">
                <a:latin typeface="Calibri"/>
                <a:cs typeface="Calibri"/>
              </a:rPr>
              <a:t>in</a:t>
            </a:r>
            <a:r>
              <a:rPr spc="10" dirty="0" smtClean="0">
                <a:latin typeface="Calibri"/>
                <a:cs typeface="Calibri"/>
              </a:rPr>
              <a:t> </a:t>
            </a:r>
            <a:r>
              <a:rPr spc="0" dirty="0" smtClean="0">
                <a:latin typeface="Calibri"/>
                <a:cs typeface="Calibri"/>
              </a:rPr>
              <a:t>13</a:t>
            </a:r>
            <a:r>
              <a:rPr spc="15" dirty="0" smtClean="0">
                <a:latin typeface="Calibri"/>
                <a:cs typeface="Calibri"/>
              </a:rPr>
              <a:t> </a:t>
            </a:r>
            <a:r>
              <a:rPr spc="0" dirty="0" smtClean="0">
                <a:latin typeface="Calibri"/>
                <a:cs typeface="Calibri"/>
              </a:rPr>
              <a:t>in</a:t>
            </a:r>
            <a:r>
              <a:rPr spc="-10" dirty="0" smtClean="0">
                <a:latin typeface="Calibri"/>
                <a:cs typeface="Calibri"/>
              </a:rPr>
              <a:t>d</a:t>
            </a:r>
            <a:r>
              <a:rPr spc="-20" dirty="0" smtClean="0">
                <a:latin typeface="Calibri"/>
                <a:cs typeface="Calibri"/>
              </a:rPr>
              <a:t>i</a:t>
            </a:r>
            <a:r>
              <a:rPr spc="-50" dirty="0" smtClean="0">
                <a:latin typeface="Calibri"/>
                <a:cs typeface="Calibri"/>
              </a:rPr>
              <a:t>ca</a:t>
            </a:r>
            <a:r>
              <a:rPr spc="-90" dirty="0" smtClean="0">
                <a:latin typeface="Calibri"/>
                <a:cs typeface="Calibri"/>
              </a:rPr>
              <a:t>t</a:t>
            </a:r>
            <a:r>
              <a:rPr spc="0" dirty="0" smtClean="0">
                <a:latin typeface="Calibri"/>
                <a:cs typeface="Calibri"/>
              </a:rPr>
              <a:t>ori </a:t>
            </a:r>
            <a:r>
              <a:rPr spc="-5" dirty="0" smtClean="0">
                <a:latin typeface="Calibri"/>
                <a:cs typeface="Calibri"/>
              </a:rPr>
              <a:t>qua</a:t>
            </a:r>
            <a:r>
              <a:rPr spc="-20" dirty="0" smtClean="0">
                <a:latin typeface="Calibri"/>
                <a:cs typeface="Calibri"/>
              </a:rPr>
              <a:t>l</a:t>
            </a:r>
            <a:r>
              <a:rPr spc="-5" dirty="0" smtClean="0">
                <a:latin typeface="Calibri"/>
                <a:cs typeface="Calibri"/>
              </a:rPr>
              <a:t>i</a:t>
            </a:r>
            <a:r>
              <a:rPr spc="-90" dirty="0" smtClean="0">
                <a:latin typeface="Calibri"/>
                <a:cs typeface="Calibri"/>
              </a:rPr>
              <a:t>t</a:t>
            </a:r>
            <a:r>
              <a:rPr spc="-50" dirty="0" smtClean="0">
                <a:latin typeface="Calibri"/>
                <a:cs typeface="Calibri"/>
              </a:rPr>
              <a:t>a</a:t>
            </a:r>
            <a:r>
              <a:rPr spc="-10" dirty="0" smtClean="0">
                <a:latin typeface="Calibri"/>
                <a:cs typeface="Calibri"/>
              </a:rPr>
              <a:t>t</a:t>
            </a:r>
            <a:r>
              <a:rPr spc="-15" dirty="0" smtClean="0">
                <a:latin typeface="Calibri"/>
                <a:cs typeface="Calibri"/>
              </a:rPr>
              <a:t>i</a:t>
            </a:r>
            <a:r>
              <a:rPr spc="0" dirty="0" smtClean="0">
                <a:latin typeface="Calibri"/>
                <a:cs typeface="Calibri"/>
              </a:rPr>
              <a:t>vi</a:t>
            </a:r>
            <a:r>
              <a:rPr spc="40" dirty="0" smtClean="0">
                <a:latin typeface="Calibri"/>
                <a:cs typeface="Calibri"/>
              </a:rPr>
              <a:t> </a:t>
            </a:r>
            <a:r>
              <a:rPr spc="0" dirty="0" smtClean="0">
                <a:latin typeface="Calibri"/>
                <a:cs typeface="Calibri"/>
              </a:rPr>
              <a:t>e 4</a:t>
            </a:r>
            <a:r>
              <a:rPr spc="-15" dirty="0" smtClean="0">
                <a:latin typeface="Calibri"/>
                <a:cs typeface="Calibri"/>
              </a:rPr>
              <a:t> </a:t>
            </a:r>
            <a:r>
              <a:rPr spc="-5" dirty="0" smtClean="0">
                <a:latin typeface="Calibri"/>
                <a:cs typeface="Calibri"/>
              </a:rPr>
              <a:t>qua</a:t>
            </a:r>
            <a:r>
              <a:rPr spc="-65" dirty="0" smtClean="0">
                <a:latin typeface="Calibri"/>
                <a:cs typeface="Calibri"/>
              </a:rPr>
              <a:t>n</a:t>
            </a:r>
            <a:r>
              <a:rPr spc="-10" dirty="0" smtClean="0">
                <a:latin typeface="Calibri"/>
                <a:cs typeface="Calibri"/>
              </a:rPr>
              <a:t>t</a:t>
            </a:r>
            <a:r>
              <a:rPr spc="-20" dirty="0" smtClean="0">
                <a:latin typeface="Calibri"/>
                <a:cs typeface="Calibri"/>
              </a:rPr>
              <a:t>i</a:t>
            </a:r>
            <a:r>
              <a:rPr spc="-90" dirty="0" smtClean="0">
                <a:latin typeface="Calibri"/>
                <a:cs typeface="Calibri"/>
              </a:rPr>
              <a:t>t</a:t>
            </a:r>
            <a:r>
              <a:rPr spc="-50" dirty="0" smtClean="0">
                <a:latin typeface="Calibri"/>
                <a:cs typeface="Calibri"/>
              </a:rPr>
              <a:t>a</a:t>
            </a:r>
            <a:r>
              <a:rPr spc="-10" dirty="0" smtClean="0">
                <a:latin typeface="Calibri"/>
                <a:cs typeface="Calibri"/>
              </a:rPr>
              <a:t>t</a:t>
            </a:r>
            <a:r>
              <a:rPr spc="-20" dirty="0" smtClean="0">
                <a:latin typeface="Calibri"/>
                <a:cs typeface="Calibri"/>
              </a:rPr>
              <a:t>i</a:t>
            </a:r>
            <a:r>
              <a:rPr spc="0" dirty="0" smtClean="0">
                <a:latin typeface="Calibri"/>
                <a:cs typeface="Calibri"/>
              </a:rPr>
              <a:t>v</a:t>
            </a:r>
            <a:r>
              <a:rPr spc="5" dirty="0" smtClean="0">
                <a:latin typeface="Calibri"/>
                <a:cs typeface="Calibri"/>
              </a:rPr>
              <a:t>i</a:t>
            </a:r>
            <a:r>
              <a:rPr spc="-10" dirty="0" smtClean="0">
                <a:latin typeface="Calibri"/>
                <a:cs typeface="Calibri"/>
              </a:rPr>
              <a:t>:</a:t>
            </a:r>
            <a:endParaRPr dirty="0">
              <a:latin typeface="Calibri"/>
              <a:cs typeface="Calibri"/>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14400" y="381000"/>
            <a:ext cx="6248400" cy="838200"/>
          </a:xfrm>
          <a:prstGeom prst="rect">
            <a:avLst/>
          </a:prstGeom>
        </p:spPr>
        <p:txBody>
          <a:bodyPr vert="horz" wrap="square" lIns="0" tIns="204470" rIns="0" bIns="0" rtlCol="0">
            <a:noAutofit/>
          </a:bodyPr>
          <a:lstStyle/>
          <a:p>
            <a:pPr marL="1969770">
              <a:lnSpc>
                <a:spcPct val="100000"/>
              </a:lnSpc>
            </a:pPr>
            <a:r>
              <a:rPr sz="3200" spc="-45" dirty="0" smtClean="0">
                <a:latin typeface="Calibri"/>
                <a:cs typeface="Calibri"/>
              </a:rPr>
              <a:t>RI</a:t>
            </a:r>
            <a:r>
              <a:rPr sz="3200" spc="-60" dirty="0" smtClean="0">
                <a:latin typeface="Calibri"/>
                <a:cs typeface="Calibri"/>
              </a:rPr>
              <a:t>FO</a:t>
            </a:r>
            <a:r>
              <a:rPr sz="3200" spc="-45" dirty="0" smtClean="0">
                <a:latin typeface="Calibri"/>
                <a:cs typeface="Calibri"/>
              </a:rPr>
              <a:t>R</a:t>
            </a:r>
            <a:r>
              <a:rPr sz="3200" spc="-55" dirty="0" smtClean="0">
                <a:latin typeface="Calibri"/>
                <a:cs typeface="Calibri"/>
              </a:rPr>
              <a:t>M</a:t>
            </a:r>
            <a:r>
              <a:rPr sz="3200" spc="-25" dirty="0" smtClean="0">
                <a:latin typeface="Calibri"/>
                <a:cs typeface="Calibri"/>
              </a:rPr>
              <a:t>A </a:t>
            </a:r>
            <a:r>
              <a:rPr sz="3200" spc="-70" dirty="0" smtClean="0">
                <a:latin typeface="Calibri"/>
                <a:cs typeface="Calibri"/>
              </a:rPr>
              <a:t>M</a:t>
            </a:r>
            <a:r>
              <a:rPr sz="3200" spc="-75" dirty="0" smtClean="0">
                <a:latin typeface="Calibri"/>
                <a:cs typeface="Calibri"/>
              </a:rPr>
              <a:t>O</a:t>
            </a:r>
            <a:r>
              <a:rPr sz="3200" spc="-50" dirty="0" smtClean="0">
                <a:latin typeface="Calibri"/>
                <a:cs typeface="Calibri"/>
              </a:rPr>
              <a:t>R</a:t>
            </a:r>
            <a:r>
              <a:rPr sz="3200" spc="-360" dirty="0" smtClean="0">
                <a:latin typeface="Calibri"/>
                <a:cs typeface="Calibri"/>
              </a:rPr>
              <a:t>A</a:t>
            </a:r>
            <a:r>
              <a:rPr sz="3200" spc="20" dirty="0" smtClean="0">
                <a:latin typeface="Calibri"/>
                <a:cs typeface="Calibri"/>
              </a:rPr>
              <a:t>T</a:t>
            </a:r>
            <a:r>
              <a:rPr sz="3200" spc="-30" dirty="0" smtClean="0">
                <a:latin typeface="Calibri"/>
                <a:cs typeface="Calibri"/>
              </a:rPr>
              <a:t>TI</a:t>
            </a:r>
            <a:endParaRPr sz="3200" dirty="0">
              <a:latin typeface="Calibri"/>
              <a:cs typeface="Calibri"/>
            </a:endParaRPr>
          </a:p>
        </p:txBody>
      </p:sp>
      <p:sp>
        <p:nvSpPr>
          <p:cNvPr id="3" name="object 3"/>
          <p:cNvSpPr txBox="1"/>
          <p:nvPr/>
        </p:nvSpPr>
        <p:spPr>
          <a:xfrm>
            <a:off x="535635" y="1447800"/>
            <a:ext cx="7681595" cy="4495800"/>
          </a:xfrm>
          <a:prstGeom prst="rect">
            <a:avLst/>
          </a:prstGeom>
        </p:spPr>
        <p:txBody>
          <a:bodyPr vert="horz" wrap="square" lIns="0" tIns="0" rIns="0" bIns="0" rtlCol="0">
            <a:noAutofit/>
          </a:bodyPr>
          <a:lstStyle/>
          <a:p>
            <a:pPr marL="355600" marR="12700" indent="-342900">
              <a:lnSpc>
                <a:spcPct val="80000"/>
              </a:lnSpc>
              <a:buFont typeface="Arial"/>
              <a:buChar char="•"/>
              <a:tabLst>
                <a:tab pos="354965" algn="l"/>
              </a:tabLst>
            </a:pPr>
            <a:r>
              <a:rPr sz="2400" spc="-10" dirty="0" smtClean="0">
                <a:latin typeface="Calibri"/>
                <a:cs typeface="Calibri"/>
              </a:rPr>
              <a:t>E’</a:t>
            </a:r>
            <a:r>
              <a:rPr sz="2400" spc="-35" dirty="0" smtClean="0">
                <a:latin typeface="Calibri"/>
                <a:cs typeface="Calibri"/>
              </a:rPr>
              <a:t> </a:t>
            </a:r>
            <a:r>
              <a:rPr sz="2400" spc="-20" dirty="0" smtClean="0">
                <a:latin typeface="Calibri"/>
                <a:cs typeface="Calibri"/>
              </a:rPr>
              <a:t>d</a:t>
            </a:r>
            <a:r>
              <a:rPr sz="2400" spc="-10" dirty="0" smtClean="0">
                <a:latin typeface="Calibri"/>
                <a:cs typeface="Calibri"/>
              </a:rPr>
              <a:t>i</a:t>
            </a:r>
            <a:r>
              <a:rPr sz="2400" spc="-15" dirty="0" smtClean="0">
                <a:latin typeface="Calibri"/>
                <a:cs typeface="Calibri"/>
              </a:rPr>
              <a:t> </a:t>
            </a:r>
            <a:r>
              <a:rPr sz="2400" spc="-140" dirty="0" smtClean="0">
                <a:latin typeface="Calibri"/>
                <a:cs typeface="Calibri"/>
              </a:rPr>
              <a:t>f</a:t>
            </a:r>
            <a:r>
              <a:rPr sz="2400" spc="-75" dirty="0" smtClean="0">
                <a:latin typeface="Calibri"/>
                <a:cs typeface="Calibri"/>
              </a:rPr>
              <a:t>a</a:t>
            </a:r>
            <a:r>
              <a:rPr sz="2400" spc="-90" dirty="0" smtClean="0">
                <a:latin typeface="Calibri"/>
                <a:cs typeface="Calibri"/>
              </a:rPr>
              <a:t>t</a:t>
            </a:r>
            <a:r>
              <a:rPr sz="2400" spc="-55" dirty="0" smtClean="0">
                <a:latin typeface="Calibri"/>
                <a:cs typeface="Calibri"/>
              </a:rPr>
              <a:t>t</a:t>
            </a:r>
            <a:r>
              <a:rPr sz="2400" spc="-15" dirty="0" smtClean="0">
                <a:latin typeface="Calibri"/>
                <a:cs typeface="Calibri"/>
              </a:rPr>
              <a:t>o</a:t>
            </a:r>
            <a:r>
              <a:rPr sz="2400" spc="-20" dirty="0" smtClean="0">
                <a:latin typeface="Calibri"/>
                <a:cs typeface="Calibri"/>
              </a:rPr>
              <a:t> </a:t>
            </a:r>
            <a:r>
              <a:rPr sz="2400" spc="-10" dirty="0" smtClean="0">
                <a:latin typeface="Calibri"/>
                <a:cs typeface="Calibri"/>
              </a:rPr>
              <a:t>la </a:t>
            </a:r>
            <a:r>
              <a:rPr sz="2400" spc="-45" dirty="0" smtClean="0">
                <a:latin typeface="Calibri"/>
                <a:cs typeface="Calibri"/>
              </a:rPr>
              <a:t>p</a:t>
            </a:r>
            <a:r>
              <a:rPr sz="2400" spc="-10" dirty="0" smtClean="0">
                <a:latin typeface="Calibri"/>
                <a:cs typeface="Calibri"/>
              </a:rPr>
              <a:t>r</a:t>
            </a:r>
            <a:r>
              <a:rPr sz="2400" spc="-30" dirty="0" smtClean="0">
                <a:latin typeface="Calibri"/>
                <a:cs typeface="Calibri"/>
              </a:rPr>
              <a:t>i</a:t>
            </a:r>
            <a:r>
              <a:rPr sz="2400" spc="-35" dirty="0" smtClean="0">
                <a:latin typeface="Calibri"/>
                <a:cs typeface="Calibri"/>
              </a:rPr>
              <a:t>m</a:t>
            </a:r>
            <a:r>
              <a:rPr sz="2400" spc="-15" dirty="0" smtClean="0">
                <a:latin typeface="Calibri"/>
                <a:cs typeface="Calibri"/>
              </a:rPr>
              <a:t>a </a:t>
            </a:r>
            <a:r>
              <a:rPr sz="2400" spc="-5" dirty="0" smtClean="0">
                <a:latin typeface="Calibri"/>
                <a:cs typeface="Calibri"/>
              </a:rPr>
              <a:t>r</a:t>
            </a:r>
            <a:r>
              <a:rPr sz="2400" spc="-10" dirty="0" smtClean="0">
                <a:latin typeface="Calibri"/>
                <a:cs typeface="Calibri"/>
              </a:rPr>
              <a:t>i</a:t>
            </a:r>
            <a:r>
              <a:rPr sz="2400" spc="-114" dirty="0" smtClean="0">
                <a:latin typeface="Calibri"/>
                <a:cs typeface="Calibri"/>
              </a:rPr>
              <a:t>f</a:t>
            </a:r>
            <a:r>
              <a:rPr sz="2400" spc="-15" dirty="0" smtClean="0">
                <a:latin typeface="Calibri"/>
                <a:cs typeface="Calibri"/>
              </a:rPr>
              <a:t>o</a:t>
            </a:r>
            <a:r>
              <a:rPr sz="2400" spc="-25" dirty="0" smtClean="0">
                <a:latin typeface="Calibri"/>
                <a:cs typeface="Calibri"/>
              </a:rPr>
              <a:t>r</a:t>
            </a:r>
            <a:r>
              <a:rPr sz="2400" spc="-35" dirty="0" smtClean="0">
                <a:latin typeface="Calibri"/>
                <a:cs typeface="Calibri"/>
              </a:rPr>
              <a:t>m</a:t>
            </a:r>
            <a:r>
              <a:rPr sz="2400" spc="-15" dirty="0" smtClean="0">
                <a:latin typeface="Calibri"/>
                <a:cs typeface="Calibri"/>
              </a:rPr>
              <a:t>a</a:t>
            </a:r>
            <a:r>
              <a:rPr sz="2400" spc="-30" dirty="0" smtClean="0">
                <a:latin typeface="Calibri"/>
                <a:cs typeface="Calibri"/>
              </a:rPr>
              <a:t> </a:t>
            </a:r>
            <a:r>
              <a:rPr sz="2400" spc="-25" dirty="0" smtClean="0">
                <a:latin typeface="Calibri"/>
                <a:cs typeface="Calibri"/>
              </a:rPr>
              <a:t>o</a:t>
            </a:r>
            <a:r>
              <a:rPr sz="2400" spc="-90" dirty="0" smtClean="0">
                <a:latin typeface="Calibri"/>
                <a:cs typeface="Calibri"/>
              </a:rPr>
              <a:t>r</a:t>
            </a:r>
            <a:r>
              <a:rPr sz="2400" spc="-125" dirty="0" smtClean="0">
                <a:latin typeface="Calibri"/>
                <a:cs typeface="Calibri"/>
              </a:rPr>
              <a:t>g</a:t>
            </a:r>
            <a:r>
              <a:rPr sz="2400" spc="-25" dirty="0" smtClean="0">
                <a:latin typeface="Calibri"/>
                <a:cs typeface="Calibri"/>
              </a:rPr>
              <a:t>a</a:t>
            </a:r>
            <a:r>
              <a:rPr sz="2400" spc="-35" dirty="0" smtClean="0">
                <a:latin typeface="Calibri"/>
                <a:cs typeface="Calibri"/>
              </a:rPr>
              <a:t>n</a:t>
            </a:r>
            <a:r>
              <a:rPr sz="2400" spc="-10" dirty="0" smtClean="0">
                <a:latin typeface="Calibri"/>
                <a:cs typeface="Calibri"/>
              </a:rPr>
              <a:t>i</a:t>
            </a:r>
            <a:r>
              <a:rPr sz="2400" spc="-75" dirty="0" smtClean="0">
                <a:latin typeface="Calibri"/>
                <a:cs typeface="Calibri"/>
              </a:rPr>
              <a:t>c</a:t>
            </a:r>
            <a:r>
              <a:rPr sz="2400" spc="-15" dirty="0" smtClean="0">
                <a:latin typeface="Calibri"/>
                <a:cs typeface="Calibri"/>
              </a:rPr>
              <a:t>a</a:t>
            </a:r>
            <a:r>
              <a:rPr sz="2400" spc="-25" dirty="0" smtClean="0">
                <a:latin typeface="Calibri"/>
                <a:cs typeface="Calibri"/>
              </a:rPr>
              <a:t> </a:t>
            </a:r>
            <a:r>
              <a:rPr sz="2400" spc="-15" dirty="0" smtClean="0">
                <a:latin typeface="Calibri"/>
                <a:cs typeface="Calibri"/>
              </a:rPr>
              <a:t>e</a:t>
            </a:r>
            <a:r>
              <a:rPr sz="2400" spc="-20" dirty="0" smtClean="0">
                <a:latin typeface="Calibri"/>
                <a:cs typeface="Calibri"/>
              </a:rPr>
              <a:t> </a:t>
            </a:r>
            <a:r>
              <a:rPr sz="2400" spc="-75" dirty="0" smtClean="0">
                <a:latin typeface="Calibri"/>
                <a:cs typeface="Calibri"/>
              </a:rPr>
              <a:t>c</a:t>
            </a:r>
            <a:r>
              <a:rPr sz="2400" spc="-15" dirty="0" smtClean="0">
                <a:latin typeface="Calibri"/>
                <a:cs typeface="Calibri"/>
              </a:rPr>
              <a:t>o</a:t>
            </a:r>
            <a:r>
              <a:rPr sz="2400" spc="-45" dirty="0" smtClean="0">
                <a:latin typeface="Calibri"/>
                <a:cs typeface="Calibri"/>
              </a:rPr>
              <a:t>m</a:t>
            </a:r>
            <a:r>
              <a:rPr sz="2400" spc="-35" dirty="0" smtClean="0">
                <a:latin typeface="Calibri"/>
                <a:cs typeface="Calibri"/>
              </a:rPr>
              <a:t>p</a:t>
            </a:r>
            <a:r>
              <a:rPr sz="2400" spc="-5" dirty="0" smtClean="0">
                <a:latin typeface="Calibri"/>
                <a:cs typeface="Calibri"/>
              </a:rPr>
              <a:t>l</a:t>
            </a:r>
            <a:r>
              <a:rPr sz="2400" spc="-45" dirty="0" smtClean="0">
                <a:latin typeface="Calibri"/>
                <a:cs typeface="Calibri"/>
              </a:rPr>
              <a:t>e</a:t>
            </a:r>
            <a:r>
              <a:rPr sz="2400" spc="-90" dirty="0" smtClean="0">
                <a:latin typeface="Calibri"/>
                <a:cs typeface="Calibri"/>
              </a:rPr>
              <a:t>t</a:t>
            </a:r>
            <a:r>
              <a:rPr sz="2400" spc="-15" dirty="0" smtClean="0">
                <a:latin typeface="Calibri"/>
                <a:cs typeface="Calibri"/>
              </a:rPr>
              <a:t>a</a:t>
            </a:r>
            <a:r>
              <a:rPr sz="2400" spc="25" dirty="0" smtClean="0">
                <a:latin typeface="Calibri"/>
                <a:cs typeface="Calibri"/>
              </a:rPr>
              <a:t> </a:t>
            </a:r>
            <a:r>
              <a:rPr sz="2400" spc="-10" dirty="0" smtClean="0">
                <a:latin typeface="Calibri"/>
                <a:cs typeface="Calibri"/>
              </a:rPr>
              <a:t>-</a:t>
            </a:r>
            <a:r>
              <a:rPr sz="2400" spc="-25" dirty="0" smtClean="0">
                <a:latin typeface="Calibri"/>
                <a:cs typeface="Calibri"/>
              </a:rPr>
              <a:t> a</a:t>
            </a:r>
            <a:r>
              <a:rPr sz="2400" spc="-35" dirty="0" smtClean="0">
                <a:latin typeface="Calibri"/>
                <a:cs typeface="Calibri"/>
              </a:rPr>
              <a:t>n</a:t>
            </a:r>
            <a:r>
              <a:rPr sz="2400" spc="-30" dirty="0" smtClean="0">
                <a:latin typeface="Calibri"/>
                <a:cs typeface="Calibri"/>
              </a:rPr>
              <a:t>c</a:t>
            </a:r>
            <a:r>
              <a:rPr sz="2400" spc="-35" dirty="0" smtClean="0">
                <a:latin typeface="Calibri"/>
                <a:cs typeface="Calibri"/>
              </a:rPr>
              <a:t>h</a:t>
            </a:r>
            <a:r>
              <a:rPr sz="2400" spc="-15" dirty="0" smtClean="0">
                <a:latin typeface="Calibri"/>
                <a:cs typeface="Calibri"/>
              </a:rPr>
              <a:t>e</a:t>
            </a:r>
            <a:r>
              <a:rPr sz="2400" spc="20" dirty="0" smtClean="0">
                <a:latin typeface="Calibri"/>
                <a:cs typeface="Calibri"/>
              </a:rPr>
              <a:t> </a:t>
            </a:r>
            <a:r>
              <a:rPr sz="2400" spc="-30" dirty="0" smtClean="0">
                <a:latin typeface="Calibri"/>
                <a:cs typeface="Calibri"/>
              </a:rPr>
              <a:t>s</a:t>
            </a:r>
            <a:r>
              <a:rPr sz="2400" spc="-15" dirty="0" smtClean="0">
                <a:latin typeface="Calibri"/>
                <a:cs typeface="Calibri"/>
              </a:rPr>
              <a:t>e</a:t>
            </a:r>
            <a:r>
              <a:rPr sz="2400" spc="-10" dirty="0" smtClean="0">
                <a:latin typeface="Calibri"/>
                <a:cs typeface="Calibri"/>
              </a:rPr>
              <a:t> </a:t>
            </a:r>
            <a:r>
              <a:rPr sz="2400" spc="-35" dirty="0" smtClean="0">
                <a:latin typeface="Calibri"/>
                <a:cs typeface="Calibri"/>
              </a:rPr>
              <a:t>n</a:t>
            </a:r>
            <a:r>
              <a:rPr sz="2400" spc="-15" dirty="0" smtClean="0">
                <a:latin typeface="Calibri"/>
                <a:cs typeface="Calibri"/>
              </a:rPr>
              <a:t>on</a:t>
            </a:r>
            <a:r>
              <a:rPr sz="2400" spc="-60" dirty="0" smtClean="0">
                <a:latin typeface="Calibri"/>
                <a:cs typeface="Calibri"/>
              </a:rPr>
              <a:t> </a:t>
            </a:r>
            <a:r>
              <a:rPr sz="2400" spc="-35" dirty="0" smtClean="0">
                <a:latin typeface="Calibri"/>
                <a:cs typeface="Calibri"/>
              </a:rPr>
              <a:t>d</a:t>
            </a:r>
            <a:r>
              <a:rPr sz="2400" spc="-10" dirty="0" smtClean="0">
                <a:latin typeface="Calibri"/>
                <a:cs typeface="Calibri"/>
              </a:rPr>
              <a:t>el</a:t>
            </a:r>
            <a:r>
              <a:rPr sz="2400" spc="-40" dirty="0" smtClean="0">
                <a:latin typeface="Calibri"/>
                <a:cs typeface="Calibri"/>
              </a:rPr>
              <a:t> </a:t>
            </a:r>
            <a:r>
              <a:rPr sz="2400" spc="-10" dirty="0" smtClean="0">
                <a:latin typeface="Calibri"/>
                <a:cs typeface="Calibri"/>
              </a:rPr>
              <a:t>t</a:t>
            </a:r>
            <a:r>
              <a:rPr sz="2400" spc="-30" dirty="0" smtClean="0">
                <a:latin typeface="Calibri"/>
                <a:cs typeface="Calibri"/>
              </a:rPr>
              <a:t>u</a:t>
            </a:r>
            <a:r>
              <a:rPr sz="2400" spc="-90" dirty="0" smtClean="0">
                <a:latin typeface="Calibri"/>
                <a:cs typeface="Calibri"/>
              </a:rPr>
              <a:t>t</a:t>
            </a:r>
            <a:r>
              <a:rPr sz="2400" spc="-55" dirty="0" smtClean="0">
                <a:latin typeface="Calibri"/>
                <a:cs typeface="Calibri"/>
              </a:rPr>
              <a:t>t</a:t>
            </a:r>
            <a:r>
              <a:rPr sz="2400" spc="-15" dirty="0" smtClean="0">
                <a:latin typeface="Calibri"/>
                <a:cs typeface="Calibri"/>
              </a:rPr>
              <a:t>o</a:t>
            </a:r>
            <a:r>
              <a:rPr sz="2400" spc="-50" dirty="0" smtClean="0">
                <a:latin typeface="Calibri"/>
                <a:cs typeface="Calibri"/>
              </a:rPr>
              <a:t> </a:t>
            </a:r>
            <a:r>
              <a:rPr sz="2400" spc="-75" dirty="0" smtClean="0">
                <a:latin typeface="Calibri"/>
                <a:cs typeface="Calibri"/>
              </a:rPr>
              <a:t>a</a:t>
            </a:r>
            <a:r>
              <a:rPr sz="2400" spc="-90" dirty="0" smtClean="0">
                <a:latin typeface="Calibri"/>
                <a:cs typeface="Calibri"/>
              </a:rPr>
              <a:t>t</a:t>
            </a:r>
            <a:r>
              <a:rPr sz="2400" spc="-20" dirty="0" smtClean="0">
                <a:latin typeface="Calibri"/>
                <a:cs typeface="Calibri"/>
              </a:rPr>
              <a:t>t</a:t>
            </a:r>
            <a:r>
              <a:rPr sz="2400" spc="-35" dirty="0" smtClean="0">
                <a:latin typeface="Calibri"/>
                <a:cs typeface="Calibri"/>
              </a:rPr>
              <a:t>u</a:t>
            </a:r>
            <a:r>
              <a:rPr sz="2400" spc="-75" dirty="0" smtClean="0">
                <a:latin typeface="Calibri"/>
                <a:cs typeface="Calibri"/>
              </a:rPr>
              <a:t>a</a:t>
            </a:r>
            <a:r>
              <a:rPr sz="2400" spc="-90" dirty="0" smtClean="0">
                <a:latin typeface="Calibri"/>
                <a:cs typeface="Calibri"/>
              </a:rPr>
              <a:t>t</a:t>
            </a:r>
            <a:r>
              <a:rPr sz="2400" spc="-15" dirty="0" smtClean="0">
                <a:latin typeface="Calibri"/>
                <a:cs typeface="Calibri"/>
              </a:rPr>
              <a:t>a </a:t>
            </a:r>
            <a:r>
              <a:rPr sz="2400" spc="-10" dirty="0" smtClean="0">
                <a:latin typeface="Calibri"/>
                <a:cs typeface="Calibri"/>
              </a:rPr>
              <a:t>-</a:t>
            </a:r>
            <a:r>
              <a:rPr sz="2400" spc="-25" dirty="0" smtClean="0">
                <a:latin typeface="Calibri"/>
                <a:cs typeface="Calibri"/>
              </a:rPr>
              <a:t> </a:t>
            </a:r>
            <a:r>
              <a:rPr sz="2400" spc="-35" dirty="0" smtClean="0">
                <a:latin typeface="Calibri"/>
                <a:cs typeface="Calibri"/>
              </a:rPr>
              <a:t>d</a:t>
            </a:r>
            <a:r>
              <a:rPr sz="2400" spc="-10" dirty="0" smtClean="0">
                <a:latin typeface="Calibri"/>
                <a:cs typeface="Calibri"/>
              </a:rPr>
              <a:t>el</a:t>
            </a:r>
            <a:r>
              <a:rPr sz="2400" spc="-40" dirty="0" smtClean="0">
                <a:latin typeface="Calibri"/>
                <a:cs typeface="Calibri"/>
              </a:rPr>
              <a:t> </a:t>
            </a:r>
            <a:r>
              <a:rPr sz="2400" spc="-30" dirty="0" smtClean="0">
                <a:latin typeface="Calibri"/>
                <a:cs typeface="Calibri"/>
              </a:rPr>
              <a:t>s</a:t>
            </a:r>
            <a:r>
              <a:rPr sz="2400" spc="-20" dirty="0" smtClean="0">
                <a:latin typeface="Calibri"/>
                <a:cs typeface="Calibri"/>
              </a:rPr>
              <a:t>i</a:t>
            </a:r>
            <a:r>
              <a:rPr sz="2400" spc="-75" dirty="0" smtClean="0">
                <a:latin typeface="Calibri"/>
                <a:cs typeface="Calibri"/>
              </a:rPr>
              <a:t>s</a:t>
            </a:r>
            <a:r>
              <a:rPr sz="2400" spc="-55" dirty="0" smtClean="0">
                <a:latin typeface="Calibri"/>
                <a:cs typeface="Calibri"/>
              </a:rPr>
              <a:t>t</a:t>
            </a:r>
            <a:r>
              <a:rPr sz="2400" spc="-15" dirty="0" smtClean="0">
                <a:latin typeface="Calibri"/>
                <a:cs typeface="Calibri"/>
              </a:rPr>
              <a:t>e</a:t>
            </a:r>
            <a:r>
              <a:rPr sz="2400" spc="-45" dirty="0" smtClean="0">
                <a:latin typeface="Calibri"/>
                <a:cs typeface="Calibri"/>
              </a:rPr>
              <a:t>m</a:t>
            </a:r>
            <a:r>
              <a:rPr sz="2400" spc="-15" dirty="0" smtClean="0">
                <a:latin typeface="Calibri"/>
                <a:cs typeface="Calibri"/>
              </a:rPr>
              <a:t>a </a:t>
            </a:r>
            <a:r>
              <a:rPr sz="2400" spc="-30" dirty="0" smtClean="0">
                <a:latin typeface="Calibri"/>
                <a:cs typeface="Calibri"/>
              </a:rPr>
              <a:t>s</a:t>
            </a:r>
            <a:r>
              <a:rPr sz="2400" spc="-90" dirty="0" smtClean="0">
                <a:latin typeface="Calibri"/>
                <a:cs typeface="Calibri"/>
              </a:rPr>
              <a:t>c</a:t>
            </a:r>
            <a:r>
              <a:rPr sz="2400" spc="-15" dirty="0" smtClean="0">
                <a:latin typeface="Calibri"/>
                <a:cs typeface="Calibri"/>
              </a:rPr>
              <a:t>o</a:t>
            </a:r>
            <a:r>
              <a:rPr sz="2400" spc="-30" dirty="0" smtClean="0">
                <a:latin typeface="Calibri"/>
                <a:cs typeface="Calibri"/>
              </a:rPr>
              <a:t>l</a:t>
            </a:r>
            <a:r>
              <a:rPr sz="2400" spc="-20" dirty="0" smtClean="0">
                <a:latin typeface="Calibri"/>
                <a:cs typeface="Calibri"/>
              </a:rPr>
              <a:t>a</a:t>
            </a:r>
            <a:r>
              <a:rPr sz="2400" spc="-75" dirty="0" smtClean="0">
                <a:latin typeface="Calibri"/>
                <a:cs typeface="Calibri"/>
              </a:rPr>
              <a:t>s</a:t>
            </a:r>
            <a:r>
              <a:rPr sz="2400" spc="-20" dirty="0" smtClean="0">
                <a:latin typeface="Calibri"/>
                <a:cs typeface="Calibri"/>
              </a:rPr>
              <a:t>ti</a:t>
            </a:r>
            <a:r>
              <a:rPr sz="2400" spc="-75" dirty="0" smtClean="0">
                <a:latin typeface="Calibri"/>
                <a:cs typeface="Calibri"/>
              </a:rPr>
              <a:t>c</a:t>
            </a:r>
            <a:r>
              <a:rPr sz="2400" spc="-15" dirty="0" smtClean="0">
                <a:latin typeface="Calibri"/>
                <a:cs typeface="Calibri"/>
              </a:rPr>
              <a:t>o </a:t>
            </a:r>
            <a:r>
              <a:rPr sz="2400" spc="-35" dirty="0" smtClean="0">
                <a:latin typeface="Calibri"/>
                <a:cs typeface="Calibri"/>
              </a:rPr>
              <a:t>d</a:t>
            </a:r>
            <a:r>
              <a:rPr sz="2400" spc="-15" dirty="0" smtClean="0">
                <a:latin typeface="Calibri"/>
                <a:cs typeface="Calibri"/>
              </a:rPr>
              <a:t>o</a:t>
            </a:r>
            <a:r>
              <a:rPr sz="2400" spc="-40" dirty="0" smtClean="0">
                <a:latin typeface="Calibri"/>
                <a:cs typeface="Calibri"/>
              </a:rPr>
              <a:t>p</a:t>
            </a:r>
            <a:r>
              <a:rPr sz="2400" spc="-15" dirty="0" smtClean="0">
                <a:latin typeface="Calibri"/>
                <a:cs typeface="Calibri"/>
              </a:rPr>
              <a:t>o</a:t>
            </a:r>
            <a:r>
              <a:rPr sz="2400" spc="-45" dirty="0" smtClean="0">
                <a:latin typeface="Calibri"/>
                <a:cs typeface="Calibri"/>
              </a:rPr>
              <a:t> </a:t>
            </a:r>
            <a:r>
              <a:rPr sz="2400" spc="-10" dirty="0" smtClean="0">
                <a:latin typeface="Calibri"/>
                <a:cs typeface="Calibri"/>
              </a:rPr>
              <a:t>l</a:t>
            </a:r>
            <a:r>
              <a:rPr sz="2400" spc="-15" dirty="0" smtClean="0">
                <a:latin typeface="Calibri"/>
                <a:cs typeface="Calibri"/>
              </a:rPr>
              <a:t>a</a:t>
            </a:r>
            <a:r>
              <a:rPr sz="2400" spc="-10" dirty="0" smtClean="0">
                <a:latin typeface="Calibri"/>
                <a:cs typeface="Calibri"/>
              </a:rPr>
              <a:t> </a:t>
            </a:r>
            <a:r>
              <a:rPr sz="2400" spc="-20" dirty="0" smtClean="0">
                <a:latin typeface="Calibri"/>
                <a:cs typeface="Calibri"/>
              </a:rPr>
              <a:t>ri</a:t>
            </a:r>
            <a:r>
              <a:rPr sz="2400" spc="-125" dirty="0" smtClean="0">
                <a:latin typeface="Calibri"/>
                <a:cs typeface="Calibri"/>
              </a:rPr>
              <a:t>f</a:t>
            </a:r>
            <a:r>
              <a:rPr sz="2400" spc="-25" dirty="0" smtClean="0">
                <a:latin typeface="Calibri"/>
                <a:cs typeface="Calibri"/>
              </a:rPr>
              <a:t>o</a:t>
            </a:r>
            <a:r>
              <a:rPr sz="2400" spc="-5" dirty="0" smtClean="0">
                <a:latin typeface="Calibri"/>
                <a:cs typeface="Calibri"/>
              </a:rPr>
              <a:t>r</a:t>
            </a:r>
            <a:r>
              <a:rPr sz="2400" spc="-50" dirty="0" smtClean="0">
                <a:latin typeface="Calibri"/>
                <a:cs typeface="Calibri"/>
              </a:rPr>
              <a:t>m</a:t>
            </a:r>
            <a:r>
              <a:rPr sz="2400" spc="-15" dirty="0" smtClean="0">
                <a:latin typeface="Calibri"/>
                <a:cs typeface="Calibri"/>
              </a:rPr>
              <a:t>a</a:t>
            </a:r>
            <a:r>
              <a:rPr sz="2400" spc="-45" dirty="0" smtClean="0">
                <a:latin typeface="Calibri"/>
                <a:cs typeface="Calibri"/>
              </a:rPr>
              <a:t> </a:t>
            </a:r>
            <a:r>
              <a:rPr sz="2400" spc="-35" dirty="0" smtClean="0">
                <a:latin typeface="Calibri"/>
                <a:cs typeface="Calibri"/>
              </a:rPr>
              <a:t>G</a:t>
            </a:r>
            <a:r>
              <a:rPr sz="2400" spc="-20" dirty="0" smtClean="0">
                <a:latin typeface="Calibri"/>
                <a:cs typeface="Calibri"/>
              </a:rPr>
              <a:t>e</a:t>
            </a:r>
            <a:r>
              <a:rPr sz="2400" spc="-80" dirty="0" smtClean="0">
                <a:latin typeface="Calibri"/>
                <a:cs typeface="Calibri"/>
              </a:rPr>
              <a:t>n</a:t>
            </a:r>
            <a:r>
              <a:rPr sz="2400" spc="-20" dirty="0" smtClean="0">
                <a:latin typeface="Calibri"/>
                <a:cs typeface="Calibri"/>
              </a:rPr>
              <a:t>ti</a:t>
            </a:r>
            <a:r>
              <a:rPr sz="2400" spc="0" dirty="0" smtClean="0">
                <a:latin typeface="Calibri"/>
                <a:cs typeface="Calibri"/>
              </a:rPr>
              <a:t>l</a:t>
            </a:r>
            <a:r>
              <a:rPr sz="2400" spc="-20" dirty="0" smtClean="0">
                <a:latin typeface="Calibri"/>
                <a:cs typeface="Calibri"/>
              </a:rPr>
              <a:t>e.</a:t>
            </a:r>
            <a:endParaRPr sz="2400" dirty="0">
              <a:latin typeface="Calibri"/>
              <a:cs typeface="Calibri"/>
            </a:endParaRPr>
          </a:p>
          <a:p>
            <a:pPr marL="355600" indent="-342900">
              <a:lnSpc>
                <a:spcPts val="2940"/>
              </a:lnSpc>
              <a:buFont typeface="Arial"/>
              <a:buChar char="•"/>
              <a:tabLst>
                <a:tab pos="354965" algn="l"/>
              </a:tabLst>
            </a:pPr>
            <a:r>
              <a:rPr sz="2400" spc="-35" dirty="0" smtClean="0">
                <a:latin typeface="Calibri"/>
                <a:cs typeface="Calibri"/>
              </a:rPr>
              <a:t>P</a:t>
            </a:r>
            <a:r>
              <a:rPr sz="2400" spc="-90" dirty="0" smtClean="0">
                <a:latin typeface="Calibri"/>
                <a:cs typeface="Calibri"/>
              </a:rPr>
              <a:t>r</a:t>
            </a:r>
            <a:r>
              <a:rPr sz="2400" spc="-35" dirty="0" smtClean="0">
                <a:latin typeface="Calibri"/>
                <a:cs typeface="Calibri"/>
              </a:rPr>
              <a:t>o</a:t>
            </a:r>
            <a:r>
              <a:rPr sz="2400" spc="-15" dirty="0" smtClean="0">
                <a:latin typeface="Calibri"/>
                <a:cs typeface="Calibri"/>
              </a:rPr>
              <a:t>v</a:t>
            </a:r>
            <a:r>
              <a:rPr sz="2400" spc="-75" dirty="0" smtClean="0">
                <a:latin typeface="Calibri"/>
                <a:cs typeface="Calibri"/>
              </a:rPr>
              <a:t>v</a:t>
            </a:r>
            <a:r>
              <a:rPr sz="2400" spc="-15" dirty="0" smtClean="0">
                <a:latin typeface="Calibri"/>
                <a:cs typeface="Calibri"/>
              </a:rPr>
              <a:t>e</a:t>
            </a:r>
            <a:r>
              <a:rPr sz="2400" spc="-40" dirty="0" smtClean="0">
                <a:latin typeface="Calibri"/>
                <a:cs typeface="Calibri"/>
              </a:rPr>
              <a:t>d</a:t>
            </a:r>
            <a:r>
              <a:rPr sz="2400" spc="-10" dirty="0" smtClean="0">
                <a:latin typeface="Calibri"/>
                <a:cs typeface="Calibri"/>
              </a:rPr>
              <a:t>i</a:t>
            </a:r>
            <a:r>
              <a:rPr sz="2400" spc="-35" dirty="0" smtClean="0">
                <a:latin typeface="Calibri"/>
                <a:cs typeface="Calibri"/>
              </a:rPr>
              <a:t>m</a:t>
            </a:r>
            <a:r>
              <a:rPr sz="2400" spc="-20" dirty="0" smtClean="0">
                <a:latin typeface="Calibri"/>
                <a:cs typeface="Calibri"/>
              </a:rPr>
              <a:t>e</a:t>
            </a:r>
            <a:r>
              <a:rPr sz="2400" spc="-80" dirty="0" smtClean="0">
                <a:latin typeface="Calibri"/>
                <a:cs typeface="Calibri"/>
              </a:rPr>
              <a:t>n</a:t>
            </a:r>
            <a:r>
              <a:rPr sz="2400" spc="-20" dirty="0" smtClean="0">
                <a:latin typeface="Calibri"/>
                <a:cs typeface="Calibri"/>
              </a:rPr>
              <a:t>t</a:t>
            </a:r>
            <a:r>
              <a:rPr sz="2400" spc="0" dirty="0" smtClean="0">
                <a:latin typeface="Calibri"/>
                <a:cs typeface="Calibri"/>
              </a:rPr>
              <a:t>i</a:t>
            </a:r>
            <a:r>
              <a:rPr sz="2400" spc="-50" dirty="0" smtClean="0">
                <a:latin typeface="Calibri"/>
                <a:cs typeface="Calibri"/>
              </a:rPr>
              <a:t> </a:t>
            </a:r>
            <a:r>
              <a:rPr sz="2400" spc="-90" dirty="0" smtClean="0">
                <a:latin typeface="Calibri"/>
                <a:cs typeface="Calibri"/>
              </a:rPr>
              <a:t>c</a:t>
            </a:r>
            <a:r>
              <a:rPr sz="2400" spc="-25" dirty="0" smtClean="0">
                <a:latin typeface="Calibri"/>
                <a:cs typeface="Calibri"/>
              </a:rPr>
              <a:t>a</a:t>
            </a:r>
            <a:r>
              <a:rPr sz="2400" spc="-80" dirty="0" smtClean="0">
                <a:latin typeface="Calibri"/>
                <a:cs typeface="Calibri"/>
              </a:rPr>
              <a:t>r</a:t>
            </a:r>
            <a:r>
              <a:rPr sz="2400" spc="-35" dirty="0" smtClean="0">
                <a:latin typeface="Calibri"/>
                <a:cs typeface="Calibri"/>
              </a:rPr>
              <a:t>d</a:t>
            </a:r>
            <a:r>
              <a:rPr sz="2400" spc="-10" dirty="0" smtClean="0">
                <a:latin typeface="Calibri"/>
                <a:cs typeface="Calibri"/>
              </a:rPr>
              <a:t>i</a:t>
            </a:r>
            <a:r>
              <a:rPr sz="2400" spc="-35" dirty="0" smtClean="0">
                <a:latin typeface="Calibri"/>
                <a:cs typeface="Calibri"/>
              </a:rPr>
              <a:t>n</a:t>
            </a:r>
            <a:r>
              <a:rPr sz="2400" spc="-10" dirty="0" smtClean="0">
                <a:latin typeface="Calibri"/>
                <a:cs typeface="Calibri"/>
              </a:rPr>
              <a:t>e:</a:t>
            </a:r>
            <a:endParaRPr sz="2400" dirty="0">
              <a:latin typeface="Calibri"/>
              <a:cs typeface="Calibri"/>
            </a:endParaRPr>
          </a:p>
          <a:p>
            <a:pPr marL="355600" indent="-342900">
              <a:lnSpc>
                <a:spcPct val="100000"/>
              </a:lnSpc>
              <a:buFont typeface="Arial"/>
              <a:buChar char="•"/>
              <a:tabLst>
                <a:tab pos="354965" algn="l"/>
              </a:tabLst>
            </a:pPr>
            <a:r>
              <a:rPr sz="2400" u="heavy" spc="-35" dirty="0" smtClean="0">
                <a:solidFill>
                  <a:srgbClr val="FF0000"/>
                </a:solidFill>
                <a:latin typeface="Calibri"/>
                <a:cs typeface="Calibri"/>
              </a:rPr>
              <a:t>L</a:t>
            </a:r>
            <a:r>
              <a:rPr sz="2400" u="heavy" spc="-25" dirty="0" smtClean="0">
                <a:solidFill>
                  <a:srgbClr val="FF0000"/>
                </a:solidFill>
                <a:latin typeface="Calibri"/>
                <a:cs typeface="Calibri"/>
              </a:rPr>
              <a:t>e</a:t>
            </a:r>
            <a:r>
              <a:rPr sz="2400" u="heavy" spc="10" dirty="0" smtClean="0">
                <a:solidFill>
                  <a:srgbClr val="FF0000"/>
                </a:solidFill>
                <a:latin typeface="Calibri"/>
                <a:cs typeface="Calibri"/>
              </a:rPr>
              <a:t>g</a:t>
            </a:r>
            <a:r>
              <a:rPr sz="2400" u="heavy" spc="-75" dirty="0" smtClean="0">
                <a:solidFill>
                  <a:srgbClr val="FF0000"/>
                </a:solidFill>
                <a:latin typeface="Calibri"/>
                <a:cs typeface="Calibri"/>
              </a:rPr>
              <a:t>g</a:t>
            </a:r>
            <a:r>
              <a:rPr sz="2400" u="heavy" spc="-15" dirty="0" smtClean="0">
                <a:solidFill>
                  <a:srgbClr val="FF0000"/>
                </a:solidFill>
                <a:latin typeface="Calibri"/>
                <a:cs typeface="Calibri"/>
              </a:rPr>
              <a:t>e</a:t>
            </a:r>
            <a:r>
              <a:rPr sz="2400" u="heavy" spc="-30" dirty="0" smtClean="0">
                <a:solidFill>
                  <a:srgbClr val="FF0000"/>
                </a:solidFill>
                <a:latin typeface="Calibri"/>
                <a:cs typeface="Calibri"/>
              </a:rPr>
              <a:t> </a:t>
            </a:r>
            <a:r>
              <a:rPr sz="2400" u="heavy" spc="-35" dirty="0" smtClean="0">
                <a:solidFill>
                  <a:srgbClr val="FF0000"/>
                </a:solidFill>
                <a:latin typeface="Calibri"/>
                <a:cs typeface="Calibri"/>
              </a:rPr>
              <a:t>5</a:t>
            </a:r>
            <a:r>
              <a:rPr sz="2400" u="heavy" spc="-45" dirty="0" smtClean="0">
                <a:solidFill>
                  <a:srgbClr val="FF0000"/>
                </a:solidFill>
                <a:latin typeface="Calibri"/>
                <a:cs typeface="Calibri"/>
              </a:rPr>
              <a:t>3</a:t>
            </a:r>
            <a:r>
              <a:rPr sz="2400" u="heavy" spc="-30" dirty="0" smtClean="0">
                <a:solidFill>
                  <a:srgbClr val="FF0000"/>
                </a:solidFill>
                <a:latin typeface="Calibri"/>
                <a:cs typeface="Calibri"/>
              </a:rPr>
              <a:t>/</a:t>
            </a:r>
            <a:r>
              <a:rPr sz="2400" u="heavy" spc="-45" dirty="0" smtClean="0">
                <a:solidFill>
                  <a:srgbClr val="FF0000"/>
                </a:solidFill>
                <a:latin typeface="Calibri"/>
                <a:cs typeface="Calibri"/>
              </a:rPr>
              <a:t>2</a:t>
            </a:r>
            <a:r>
              <a:rPr sz="2400" u="heavy" spc="-35" dirty="0" smtClean="0">
                <a:solidFill>
                  <a:srgbClr val="FF0000"/>
                </a:solidFill>
                <a:latin typeface="Calibri"/>
                <a:cs typeface="Calibri"/>
              </a:rPr>
              <a:t>0</a:t>
            </a:r>
            <a:r>
              <a:rPr sz="2400" u="heavy" spc="-45" dirty="0" smtClean="0">
                <a:solidFill>
                  <a:srgbClr val="FF0000"/>
                </a:solidFill>
                <a:latin typeface="Calibri"/>
                <a:cs typeface="Calibri"/>
              </a:rPr>
              <a:t>0</a:t>
            </a:r>
            <a:r>
              <a:rPr sz="2400" u="heavy" spc="-15" dirty="0" smtClean="0">
                <a:solidFill>
                  <a:srgbClr val="FF0000"/>
                </a:solidFill>
                <a:latin typeface="Calibri"/>
                <a:cs typeface="Calibri"/>
              </a:rPr>
              <a:t>3</a:t>
            </a:r>
            <a:r>
              <a:rPr sz="2400" u="heavy" spc="-55" dirty="0" smtClean="0">
                <a:solidFill>
                  <a:srgbClr val="FF0000"/>
                </a:solidFill>
                <a:latin typeface="Calibri"/>
                <a:cs typeface="Calibri"/>
              </a:rPr>
              <a:t> </a:t>
            </a:r>
            <a:r>
              <a:rPr sz="2400" u="heavy" spc="-25" dirty="0" smtClean="0">
                <a:solidFill>
                  <a:srgbClr val="FF0000"/>
                </a:solidFill>
                <a:latin typeface="Calibri"/>
                <a:cs typeface="Calibri"/>
              </a:rPr>
              <a:t>(</a:t>
            </a:r>
            <a:r>
              <a:rPr sz="2400" u="heavy" spc="-35" dirty="0" smtClean="0">
                <a:solidFill>
                  <a:srgbClr val="FF0000"/>
                </a:solidFill>
                <a:latin typeface="Calibri"/>
                <a:cs typeface="Calibri"/>
              </a:rPr>
              <a:t>L</a:t>
            </a:r>
            <a:r>
              <a:rPr sz="2400" u="heavy" spc="-60" dirty="0" smtClean="0">
                <a:solidFill>
                  <a:srgbClr val="FF0000"/>
                </a:solidFill>
                <a:latin typeface="Calibri"/>
                <a:cs typeface="Calibri"/>
              </a:rPr>
              <a:t>E</a:t>
            </a:r>
            <a:r>
              <a:rPr sz="2400" u="heavy" spc="-50" dirty="0" smtClean="0">
                <a:solidFill>
                  <a:srgbClr val="FF0000"/>
                </a:solidFill>
                <a:latin typeface="Calibri"/>
                <a:cs typeface="Calibri"/>
              </a:rPr>
              <a:t>GG</a:t>
            </a:r>
            <a:r>
              <a:rPr sz="2400" u="heavy" spc="-15" dirty="0" smtClean="0">
                <a:solidFill>
                  <a:srgbClr val="FF0000"/>
                </a:solidFill>
                <a:latin typeface="Calibri"/>
                <a:cs typeface="Calibri"/>
              </a:rPr>
              <a:t>E</a:t>
            </a:r>
            <a:r>
              <a:rPr sz="2400" u="heavy" spc="-5" dirty="0" smtClean="0">
                <a:solidFill>
                  <a:srgbClr val="FF0000"/>
                </a:solidFill>
                <a:latin typeface="Calibri"/>
                <a:cs typeface="Calibri"/>
              </a:rPr>
              <a:t> </a:t>
            </a:r>
            <a:r>
              <a:rPr sz="2400" u="heavy" spc="-35" dirty="0" smtClean="0">
                <a:solidFill>
                  <a:srgbClr val="FF0000"/>
                </a:solidFill>
                <a:latin typeface="Calibri"/>
                <a:cs typeface="Calibri"/>
              </a:rPr>
              <a:t>D</a:t>
            </a:r>
            <a:r>
              <a:rPr sz="2400" u="heavy" spc="-15" dirty="0" smtClean="0">
                <a:solidFill>
                  <a:srgbClr val="FF0000"/>
                </a:solidFill>
                <a:latin typeface="Calibri"/>
                <a:cs typeface="Calibri"/>
              </a:rPr>
              <a:t>E</a:t>
            </a:r>
            <a:r>
              <a:rPr sz="2400" u="heavy" spc="-40" dirty="0" smtClean="0">
                <a:solidFill>
                  <a:srgbClr val="FF0000"/>
                </a:solidFill>
                <a:latin typeface="Calibri"/>
                <a:cs typeface="Calibri"/>
              </a:rPr>
              <a:t>L</a:t>
            </a:r>
            <a:r>
              <a:rPr sz="2400" u="heavy" spc="-70" dirty="0" smtClean="0">
                <a:solidFill>
                  <a:srgbClr val="FF0000"/>
                </a:solidFill>
                <a:latin typeface="Calibri"/>
                <a:cs typeface="Calibri"/>
              </a:rPr>
              <a:t>E</a:t>
            </a:r>
            <a:r>
              <a:rPr sz="2400" u="heavy" spc="-50" dirty="0" smtClean="0">
                <a:solidFill>
                  <a:srgbClr val="FF0000"/>
                </a:solidFill>
                <a:latin typeface="Calibri"/>
                <a:cs typeface="Calibri"/>
              </a:rPr>
              <a:t>G</a:t>
            </a:r>
            <a:r>
              <a:rPr sz="2400" u="heavy" spc="-45" dirty="0" smtClean="0">
                <a:solidFill>
                  <a:srgbClr val="FF0000"/>
                </a:solidFill>
                <a:latin typeface="Calibri"/>
                <a:cs typeface="Calibri"/>
              </a:rPr>
              <a:t>A</a:t>
            </a:r>
            <a:r>
              <a:rPr sz="2400" u="heavy" spc="-25" dirty="0" smtClean="0">
                <a:solidFill>
                  <a:srgbClr val="FF0000"/>
                </a:solidFill>
                <a:latin typeface="Calibri"/>
                <a:cs typeface="Calibri"/>
              </a:rPr>
              <a:t>);</a:t>
            </a:r>
            <a:endParaRPr lang="it-IT" sz="2400" u="heavy" spc="-25" dirty="0" smtClean="0">
              <a:solidFill>
                <a:srgbClr val="FF0000"/>
              </a:solidFill>
              <a:latin typeface="Calibri"/>
              <a:cs typeface="Calibri"/>
            </a:endParaRPr>
          </a:p>
          <a:p>
            <a:pPr marL="12700">
              <a:lnSpc>
                <a:spcPct val="100000"/>
              </a:lnSpc>
              <a:tabLst>
                <a:tab pos="354965" algn="l"/>
              </a:tabLst>
            </a:pPr>
            <a:r>
              <a:rPr lang="it-IT" sz="2400" u="heavy" spc="-25" dirty="0">
                <a:solidFill>
                  <a:srgbClr val="0000FF"/>
                </a:solidFill>
                <a:latin typeface="Calibri"/>
                <a:cs typeface="Calibri"/>
              </a:rPr>
              <a:t> </a:t>
            </a:r>
            <a:r>
              <a:rPr lang="it-IT" sz="2400" u="heavy" spc="-25" dirty="0" smtClean="0">
                <a:solidFill>
                  <a:srgbClr val="0000FF"/>
                </a:solidFill>
                <a:latin typeface="Calibri"/>
                <a:cs typeface="Calibri"/>
              </a:rPr>
              <a:t>    </a:t>
            </a:r>
            <a:r>
              <a:rPr sz="2400" spc="-30" dirty="0" err="1" smtClean="0">
                <a:latin typeface="Calibri"/>
                <a:cs typeface="Calibri"/>
              </a:rPr>
              <a:t>Dlg</a:t>
            </a:r>
            <a:r>
              <a:rPr sz="2400" spc="-10" dirty="0" err="1" smtClean="0">
                <a:latin typeface="Calibri"/>
                <a:cs typeface="Calibri"/>
              </a:rPr>
              <a:t>s</a:t>
            </a:r>
            <a:r>
              <a:rPr sz="2400" spc="-40" dirty="0" smtClean="0">
                <a:latin typeface="Calibri"/>
                <a:cs typeface="Calibri"/>
              </a:rPr>
              <a:t> </a:t>
            </a:r>
            <a:r>
              <a:rPr sz="2400" spc="-30" dirty="0" smtClean="0">
                <a:latin typeface="Calibri"/>
                <a:cs typeface="Calibri"/>
              </a:rPr>
              <a:t>(D</a:t>
            </a:r>
            <a:r>
              <a:rPr sz="2400" spc="-70" dirty="0" smtClean="0">
                <a:latin typeface="Calibri"/>
                <a:cs typeface="Calibri"/>
              </a:rPr>
              <a:t>E</a:t>
            </a:r>
            <a:r>
              <a:rPr sz="2400" spc="-30" dirty="0" smtClean="0">
                <a:latin typeface="Calibri"/>
                <a:cs typeface="Calibri"/>
              </a:rPr>
              <a:t>CR</a:t>
            </a:r>
            <a:r>
              <a:rPr sz="2400" spc="-15" dirty="0" smtClean="0">
                <a:latin typeface="Calibri"/>
                <a:cs typeface="Calibri"/>
              </a:rPr>
              <a:t>E</a:t>
            </a:r>
            <a:r>
              <a:rPr sz="2400" spc="-40" dirty="0" smtClean="0">
                <a:latin typeface="Calibri"/>
                <a:cs typeface="Calibri"/>
              </a:rPr>
              <a:t>T</a:t>
            </a:r>
            <a:r>
              <a:rPr sz="2400" spc="-10" dirty="0" smtClean="0">
                <a:latin typeface="Calibri"/>
                <a:cs typeface="Calibri"/>
              </a:rPr>
              <a:t>I</a:t>
            </a:r>
            <a:r>
              <a:rPr sz="2400" spc="-20" dirty="0" smtClean="0">
                <a:latin typeface="Calibri"/>
                <a:cs typeface="Calibri"/>
              </a:rPr>
              <a:t> </a:t>
            </a:r>
            <a:r>
              <a:rPr sz="2400" spc="-35" dirty="0" smtClean="0">
                <a:latin typeface="Calibri"/>
                <a:cs typeface="Calibri"/>
              </a:rPr>
              <a:t>L</a:t>
            </a:r>
            <a:r>
              <a:rPr sz="2400" spc="-70" dirty="0" smtClean="0">
                <a:latin typeface="Calibri"/>
                <a:cs typeface="Calibri"/>
              </a:rPr>
              <a:t>E</a:t>
            </a:r>
            <a:r>
              <a:rPr sz="2400" spc="-45" dirty="0" smtClean="0">
                <a:latin typeface="Calibri"/>
                <a:cs typeface="Calibri"/>
              </a:rPr>
              <a:t>GI</a:t>
            </a:r>
            <a:r>
              <a:rPr sz="2400" spc="-25" dirty="0" smtClean="0">
                <a:latin typeface="Calibri"/>
                <a:cs typeface="Calibri"/>
              </a:rPr>
              <a:t>S</a:t>
            </a:r>
            <a:r>
              <a:rPr sz="2400" spc="-45" dirty="0" smtClean="0">
                <a:latin typeface="Calibri"/>
                <a:cs typeface="Calibri"/>
              </a:rPr>
              <a:t>L</a:t>
            </a:r>
            <a:r>
              <a:rPr sz="2400" spc="-420" dirty="0" smtClean="0">
                <a:latin typeface="Calibri"/>
                <a:cs typeface="Calibri"/>
              </a:rPr>
              <a:t>A</a:t>
            </a:r>
            <a:r>
              <a:rPr lang="it-IT" sz="2400" spc="-420" dirty="0" smtClean="0">
                <a:latin typeface="Calibri"/>
                <a:cs typeface="Calibri"/>
              </a:rPr>
              <a:t> </a:t>
            </a:r>
            <a:r>
              <a:rPr sz="2400" spc="-35" dirty="0" smtClean="0">
                <a:latin typeface="Calibri"/>
                <a:cs typeface="Calibri"/>
              </a:rPr>
              <a:t>T</a:t>
            </a:r>
            <a:r>
              <a:rPr sz="2400" spc="-40" dirty="0" smtClean="0">
                <a:latin typeface="Calibri"/>
                <a:cs typeface="Calibri"/>
              </a:rPr>
              <a:t>I</a:t>
            </a:r>
            <a:r>
              <a:rPr sz="2400" spc="-30" dirty="0" smtClean="0">
                <a:latin typeface="Calibri"/>
                <a:cs typeface="Calibri"/>
              </a:rPr>
              <a:t>VI</a:t>
            </a:r>
            <a:r>
              <a:rPr sz="2400" spc="-10" dirty="0" smtClean="0">
                <a:latin typeface="Calibri"/>
                <a:cs typeface="Calibri"/>
              </a:rPr>
              <a:t>)</a:t>
            </a:r>
            <a:r>
              <a:rPr sz="2400" spc="30" dirty="0" smtClean="0">
                <a:latin typeface="Calibri"/>
                <a:cs typeface="Calibri"/>
              </a:rPr>
              <a:t> </a:t>
            </a:r>
            <a:r>
              <a:rPr sz="2400" spc="-75" dirty="0" smtClean="0">
                <a:latin typeface="Calibri"/>
                <a:cs typeface="Calibri"/>
              </a:rPr>
              <a:t>c</a:t>
            </a:r>
            <a:r>
              <a:rPr sz="2400" spc="-20" dirty="0" smtClean="0">
                <a:latin typeface="Calibri"/>
                <a:cs typeface="Calibri"/>
              </a:rPr>
              <a:t>ol</a:t>
            </a:r>
            <a:r>
              <a:rPr sz="2400" spc="5" dirty="0" smtClean="0">
                <a:latin typeface="Calibri"/>
                <a:cs typeface="Calibri"/>
              </a:rPr>
              <a:t>l</a:t>
            </a:r>
            <a:r>
              <a:rPr sz="2400" spc="-25" dirty="0" smtClean="0">
                <a:latin typeface="Calibri"/>
                <a:cs typeface="Calibri"/>
              </a:rPr>
              <a:t>e</a:t>
            </a:r>
            <a:r>
              <a:rPr sz="2400" spc="-125" dirty="0" smtClean="0">
                <a:latin typeface="Calibri"/>
                <a:cs typeface="Calibri"/>
              </a:rPr>
              <a:t>g</a:t>
            </a:r>
            <a:r>
              <a:rPr sz="2400" spc="-75" dirty="0" smtClean="0">
                <a:latin typeface="Calibri"/>
                <a:cs typeface="Calibri"/>
              </a:rPr>
              <a:t>a</a:t>
            </a:r>
            <a:r>
              <a:rPr sz="2400" spc="-20" dirty="0" smtClean="0">
                <a:latin typeface="Calibri"/>
                <a:cs typeface="Calibri"/>
              </a:rPr>
              <a:t>t</a:t>
            </a:r>
            <a:r>
              <a:rPr sz="2400" spc="0" dirty="0" smtClean="0">
                <a:latin typeface="Calibri"/>
                <a:cs typeface="Calibri"/>
              </a:rPr>
              <a:t>i</a:t>
            </a:r>
            <a:r>
              <a:rPr sz="2400" spc="-25" dirty="0" smtClean="0">
                <a:latin typeface="Calibri"/>
                <a:cs typeface="Calibri"/>
              </a:rPr>
              <a:t> </a:t>
            </a:r>
            <a:r>
              <a:rPr sz="2400" spc="-15" dirty="0" smtClean="0">
                <a:latin typeface="Calibri"/>
                <a:cs typeface="Calibri"/>
              </a:rPr>
              <a:t>ed</a:t>
            </a:r>
            <a:r>
              <a:rPr sz="2400" spc="-50" dirty="0" smtClean="0">
                <a:latin typeface="Calibri"/>
                <a:cs typeface="Calibri"/>
              </a:rPr>
              <a:t> </a:t>
            </a:r>
            <a:r>
              <a:rPr sz="2400" spc="-75" dirty="0" smtClean="0">
                <a:latin typeface="Calibri"/>
                <a:cs typeface="Calibri"/>
              </a:rPr>
              <a:t>a</a:t>
            </a:r>
            <a:r>
              <a:rPr sz="2400" spc="-90" dirty="0" smtClean="0">
                <a:latin typeface="Calibri"/>
                <a:cs typeface="Calibri"/>
              </a:rPr>
              <a:t>t</a:t>
            </a:r>
            <a:r>
              <a:rPr sz="2400" spc="-20" dirty="0" smtClean="0">
                <a:latin typeface="Calibri"/>
                <a:cs typeface="Calibri"/>
              </a:rPr>
              <a:t>t</a:t>
            </a:r>
            <a:r>
              <a:rPr sz="2400" spc="-35" dirty="0" smtClean="0">
                <a:latin typeface="Calibri"/>
                <a:cs typeface="Calibri"/>
              </a:rPr>
              <a:t>u</a:t>
            </a:r>
            <a:r>
              <a:rPr sz="2400" spc="-75" dirty="0" smtClean="0">
                <a:latin typeface="Calibri"/>
                <a:cs typeface="Calibri"/>
              </a:rPr>
              <a:t>a</a:t>
            </a:r>
            <a:r>
              <a:rPr sz="2400" spc="-20" dirty="0" smtClean="0">
                <a:latin typeface="Calibri"/>
                <a:cs typeface="Calibri"/>
              </a:rPr>
              <a:t>t</a:t>
            </a:r>
            <a:r>
              <a:rPr sz="2400" spc="-10" dirty="0" smtClean="0">
                <a:latin typeface="Calibri"/>
                <a:cs typeface="Calibri"/>
              </a:rPr>
              <a:t>i</a:t>
            </a:r>
            <a:r>
              <a:rPr sz="2400" spc="-30" dirty="0" smtClean="0">
                <a:latin typeface="Calibri"/>
                <a:cs typeface="Calibri"/>
              </a:rPr>
              <a:t>v</a:t>
            </a:r>
            <a:r>
              <a:rPr sz="2400" spc="0" dirty="0" smtClean="0">
                <a:latin typeface="Calibri"/>
                <a:cs typeface="Calibri"/>
              </a:rPr>
              <a:t>i</a:t>
            </a:r>
            <a:r>
              <a:rPr sz="2400" spc="-10" dirty="0" smtClean="0">
                <a:latin typeface="Calibri"/>
                <a:cs typeface="Calibri"/>
              </a:rPr>
              <a:t>:</a:t>
            </a:r>
            <a:endParaRPr sz="2400" dirty="0">
              <a:latin typeface="Calibri"/>
              <a:cs typeface="Calibri"/>
            </a:endParaRPr>
          </a:p>
          <a:p>
            <a:pPr marL="355600" marR="12700" indent="-342900">
              <a:lnSpc>
                <a:spcPct val="80000"/>
              </a:lnSpc>
              <a:buFont typeface="Arial"/>
              <a:buChar char="•"/>
              <a:tabLst>
                <a:tab pos="354965" algn="l"/>
              </a:tabLst>
            </a:pPr>
            <a:r>
              <a:rPr sz="2400" u="heavy" spc="-35" dirty="0" smtClean="0">
                <a:solidFill>
                  <a:srgbClr val="FF0000"/>
                </a:solidFill>
                <a:latin typeface="Calibri"/>
                <a:cs typeface="Calibri"/>
              </a:rPr>
              <a:t>5</a:t>
            </a:r>
            <a:r>
              <a:rPr sz="2400" u="heavy" spc="-45" dirty="0" smtClean="0">
                <a:solidFill>
                  <a:srgbClr val="FF0000"/>
                </a:solidFill>
                <a:latin typeface="Calibri"/>
                <a:cs typeface="Calibri"/>
              </a:rPr>
              <a:t>9</a:t>
            </a:r>
            <a:r>
              <a:rPr sz="2400" u="heavy" spc="-30" dirty="0" smtClean="0">
                <a:solidFill>
                  <a:srgbClr val="FF0000"/>
                </a:solidFill>
                <a:latin typeface="Calibri"/>
                <a:cs typeface="Calibri"/>
              </a:rPr>
              <a:t>/</a:t>
            </a:r>
            <a:r>
              <a:rPr sz="2400" u="heavy" spc="-45" dirty="0" smtClean="0">
                <a:solidFill>
                  <a:srgbClr val="FF0000"/>
                </a:solidFill>
                <a:latin typeface="Calibri"/>
                <a:cs typeface="Calibri"/>
              </a:rPr>
              <a:t>2</a:t>
            </a:r>
            <a:r>
              <a:rPr sz="2400" u="heavy" spc="-35" dirty="0" smtClean="0">
                <a:solidFill>
                  <a:srgbClr val="FF0000"/>
                </a:solidFill>
                <a:latin typeface="Calibri"/>
                <a:cs typeface="Calibri"/>
              </a:rPr>
              <a:t>0</a:t>
            </a:r>
            <a:r>
              <a:rPr sz="2400" u="heavy" spc="-45" dirty="0" smtClean="0">
                <a:solidFill>
                  <a:srgbClr val="FF0000"/>
                </a:solidFill>
                <a:latin typeface="Calibri"/>
                <a:cs typeface="Calibri"/>
              </a:rPr>
              <a:t>0</a:t>
            </a:r>
            <a:r>
              <a:rPr sz="2400" u="heavy" spc="-15" dirty="0" smtClean="0">
                <a:solidFill>
                  <a:srgbClr val="FF0000"/>
                </a:solidFill>
                <a:latin typeface="Calibri"/>
                <a:cs typeface="Calibri"/>
              </a:rPr>
              <a:t>4</a:t>
            </a:r>
            <a:r>
              <a:rPr sz="2400" spc="-55" dirty="0" smtClean="0">
                <a:solidFill>
                  <a:srgbClr val="FF0000"/>
                </a:solidFill>
                <a:latin typeface="Calibri"/>
                <a:cs typeface="Calibri"/>
              </a:rPr>
              <a:t> </a:t>
            </a:r>
            <a:r>
              <a:rPr sz="2400" spc="-20" dirty="0" smtClean="0">
                <a:solidFill>
                  <a:srgbClr val="FF0000"/>
                </a:solidFill>
                <a:latin typeface="Calibri"/>
                <a:cs typeface="Calibri"/>
              </a:rPr>
              <a:t>-</a:t>
            </a:r>
            <a:r>
              <a:rPr sz="2400" spc="-20" dirty="0" smtClean="0">
                <a:latin typeface="Calibri"/>
                <a:cs typeface="Calibri"/>
              </a:rPr>
              <a:t>-</a:t>
            </a:r>
            <a:r>
              <a:rPr sz="2400" spc="-15" dirty="0" smtClean="0">
                <a:latin typeface="Calibri"/>
                <a:cs typeface="Calibri"/>
              </a:rPr>
              <a:t>&gt;</a:t>
            </a:r>
            <a:r>
              <a:rPr sz="2400" spc="-10" dirty="0" smtClean="0">
                <a:latin typeface="Calibri"/>
                <a:cs typeface="Calibri"/>
              </a:rPr>
              <a:t> </a:t>
            </a:r>
            <a:r>
              <a:rPr sz="2400" spc="-75" dirty="0">
                <a:latin typeface="Calibri"/>
                <a:cs typeface="Calibri"/>
              </a:rPr>
              <a:t>riordino scuole elementari e medie (primo</a:t>
            </a:r>
            <a:r>
              <a:rPr lang="it-IT" sz="2400" spc="-75" dirty="0">
                <a:latin typeface="Calibri"/>
                <a:cs typeface="Calibri"/>
              </a:rPr>
              <a:t>-</a:t>
            </a:r>
            <a:r>
              <a:rPr sz="2400" spc="-75" dirty="0" err="1">
                <a:latin typeface="Calibri"/>
                <a:cs typeface="Calibri"/>
              </a:rPr>
              <a:t>ciclo</a:t>
            </a:r>
            <a:r>
              <a:rPr sz="2400" spc="-75" dirty="0">
                <a:latin typeface="Calibri"/>
                <a:cs typeface="Calibri"/>
              </a:rPr>
              <a:t>)</a:t>
            </a:r>
          </a:p>
          <a:p>
            <a:pPr marL="355600" marR="12700" indent="-342900">
              <a:lnSpc>
                <a:spcPct val="80000"/>
              </a:lnSpc>
              <a:buFont typeface="Arial"/>
              <a:buChar char="•"/>
              <a:tabLst>
                <a:tab pos="354965" algn="l"/>
              </a:tabLst>
            </a:pPr>
            <a:r>
              <a:rPr sz="2400" spc="-75" dirty="0">
                <a:solidFill>
                  <a:srgbClr val="FF0000"/>
                </a:solidFill>
                <a:latin typeface="Calibri"/>
                <a:cs typeface="Calibri"/>
              </a:rPr>
              <a:t>286/2004</a:t>
            </a:r>
            <a:r>
              <a:rPr sz="2400" spc="-75" dirty="0">
                <a:latin typeface="Calibri"/>
                <a:cs typeface="Calibri"/>
              </a:rPr>
              <a:t> --&gt; </a:t>
            </a:r>
            <a:r>
              <a:rPr lang="it-IT" sz="2400" spc="-75" dirty="0">
                <a:latin typeface="Calibri"/>
                <a:cs typeface="Calibri"/>
              </a:rPr>
              <a:t>Istituzione del Servizio nazionale di valutazione del sistema educativo di istruzione e di formazione, nonché riordino dell'omonimo </a:t>
            </a:r>
            <a:r>
              <a:rPr lang="it-IT" sz="2400" spc="-75" dirty="0" smtClean="0">
                <a:latin typeface="Calibri"/>
                <a:cs typeface="Calibri"/>
              </a:rPr>
              <a:t>istituto (INVALSI).</a:t>
            </a:r>
            <a:endParaRPr lang="it-IT" sz="2400" spc="-75" dirty="0">
              <a:latin typeface="Calibri"/>
              <a:cs typeface="Calibri"/>
            </a:endParaRPr>
          </a:p>
          <a:p>
            <a:pPr marL="355600" indent="-342900">
              <a:lnSpc>
                <a:spcPct val="100000"/>
              </a:lnSpc>
              <a:buFont typeface="Arial"/>
              <a:buChar char="•"/>
              <a:tabLst>
                <a:tab pos="354965" algn="l"/>
              </a:tabLst>
            </a:pPr>
            <a:r>
              <a:rPr sz="2400" u="heavy" spc="-35" dirty="0" smtClean="0">
                <a:solidFill>
                  <a:srgbClr val="FF0000"/>
                </a:solidFill>
                <a:latin typeface="Calibri"/>
                <a:cs typeface="Calibri"/>
              </a:rPr>
              <a:t>7</a:t>
            </a:r>
            <a:r>
              <a:rPr sz="2400" u="heavy" spc="-45" dirty="0" smtClean="0">
                <a:solidFill>
                  <a:srgbClr val="FF0000"/>
                </a:solidFill>
                <a:latin typeface="Calibri"/>
                <a:cs typeface="Calibri"/>
              </a:rPr>
              <a:t>6</a:t>
            </a:r>
            <a:r>
              <a:rPr sz="2400" u="heavy" spc="-30" dirty="0" smtClean="0">
                <a:solidFill>
                  <a:srgbClr val="FF0000"/>
                </a:solidFill>
                <a:latin typeface="Calibri"/>
                <a:cs typeface="Calibri"/>
              </a:rPr>
              <a:t>/</a:t>
            </a:r>
            <a:r>
              <a:rPr sz="2400" u="heavy" spc="-45" dirty="0" smtClean="0">
                <a:solidFill>
                  <a:srgbClr val="FF0000"/>
                </a:solidFill>
                <a:latin typeface="Calibri"/>
                <a:cs typeface="Calibri"/>
              </a:rPr>
              <a:t>2</a:t>
            </a:r>
            <a:r>
              <a:rPr sz="2400" u="heavy" spc="-35" dirty="0" smtClean="0">
                <a:solidFill>
                  <a:srgbClr val="FF0000"/>
                </a:solidFill>
                <a:latin typeface="Calibri"/>
                <a:cs typeface="Calibri"/>
              </a:rPr>
              <a:t>0</a:t>
            </a:r>
            <a:r>
              <a:rPr sz="2400" u="heavy" spc="-45" dirty="0" smtClean="0">
                <a:solidFill>
                  <a:srgbClr val="FF0000"/>
                </a:solidFill>
                <a:latin typeface="Calibri"/>
                <a:cs typeface="Calibri"/>
              </a:rPr>
              <a:t>05</a:t>
            </a:r>
            <a:r>
              <a:rPr sz="2400" u="heavy" spc="-20" dirty="0" smtClean="0">
                <a:solidFill>
                  <a:srgbClr val="FF0000"/>
                </a:solidFill>
                <a:latin typeface="Calibri"/>
                <a:cs typeface="Calibri"/>
              </a:rPr>
              <a:t>--</a:t>
            </a:r>
            <a:r>
              <a:rPr sz="2400" spc="-15" dirty="0" smtClean="0">
                <a:solidFill>
                  <a:srgbClr val="FF0000"/>
                </a:solidFill>
                <a:latin typeface="Calibri"/>
                <a:cs typeface="Calibri"/>
              </a:rPr>
              <a:t>&gt;</a:t>
            </a:r>
            <a:r>
              <a:rPr sz="2400" spc="-35" dirty="0" smtClean="0">
                <a:solidFill>
                  <a:srgbClr val="FF0000"/>
                </a:solidFill>
                <a:latin typeface="Calibri"/>
                <a:cs typeface="Calibri"/>
              </a:rPr>
              <a:t> </a:t>
            </a:r>
            <a:r>
              <a:rPr sz="2400" spc="-30" dirty="0" err="1" smtClean="0">
                <a:latin typeface="Calibri"/>
                <a:cs typeface="Calibri"/>
              </a:rPr>
              <a:t>d</a:t>
            </a:r>
            <a:r>
              <a:rPr sz="2400" spc="-20" dirty="0" err="1" smtClean="0">
                <a:latin typeface="Calibri"/>
                <a:cs typeface="Calibri"/>
              </a:rPr>
              <a:t>i</a:t>
            </a:r>
            <a:r>
              <a:rPr sz="2400" spc="-5" dirty="0" err="1" smtClean="0">
                <a:latin typeface="Calibri"/>
                <a:cs typeface="Calibri"/>
              </a:rPr>
              <a:t>r</a:t>
            </a:r>
            <a:r>
              <a:rPr sz="2400" spc="-10" dirty="0" err="1" smtClean="0">
                <a:latin typeface="Calibri"/>
                <a:cs typeface="Calibri"/>
              </a:rPr>
              <a:t>i</a:t>
            </a:r>
            <a:r>
              <a:rPr sz="2400" spc="-80" dirty="0" err="1" smtClean="0">
                <a:latin typeface="Calibri"/>
                <a:cs typeface="Calibri"/>
              </a:rPr>
              <a:t>t</a:t>
            </a:r>
            <a:r>
              <a:rPr sz="2400" spc="-55" dirty="0" err="1" smtClean="0">
                <a:latin typeface="Calibri"/>
                <a:cs typeface="Calibri"/>
              </a:rPr>
              <a:t>t</a:t>
            </a:r>
            <a:r>
              <a:rPr sz="2400" spc="-25" dirty="0" err="1" smtClean="0">
                <a:latin typeface="Calibri"/>
                <a:cs typeface="Calibri"/>
              </a:rPr>
              <a:t>o</a:t>
            </a:r>
            <a:r>
              <a:rPr sz="2400" spc="-20" dirty="0" err="1" smtClean="0">
                <a:latin typeface="Calibri"/>
                <a:cs typeface="Calibri"/>
              </a:rPr>
              <a:t>-</a:t>
            </a:r>
            <a:r>
              <a:rPr sz="2400" spc="-35" dirty="0" err="1" smtClean="0">
                <a:latin typeface="Calibri"/>
                <a:cs typeface="Calibri"/>
              </a:rPr>
              <a:t>d</a:t>
            </a:r>
            <a:r>
              <a:rPr sz="2400" spc="-50" dirty="0" err="1" smtClean="0">
                <a:latin typeface="Calibri"/>
                <a:cs typeface="Calibri"/>
              </a:rPr>
              <a:t>o</a:t>
            </a:r>
            <a:r>
              <a:rPr sz="2400" spc="-75" dirty="0" err="1" smtClean="0">
                <a:latin typeface="Calibri"/>
                <a:cs typeface="Calibri"/>
              </a:rPr>
              <a:t>v</a:t>
            </a:r>
            <a:r>
              <a:rPr sz="2400" spc="-25" dirty="0" err="1" smtClean="0">
                <a:latin typeface="Calibri"/>
                <a:cs typeface="Calibri"/>
              </a:rPr>
              <a:t>e</a:t>
            </a:r>
            <a:r>
              <a:rPr sz="2400" spc="-80" dirty="0" err="1" smtClean="0">
                <a:latin typeface="Calibri"/>
                <a:cs typeface="Calibri"/>
              </a:rPr>
              <a:t>r</a:t>
            </a:r>
            <a:r>
              <a:rPr sz="2400" spc="-15" dirty="0" err="1" smtClean="0">
                <a:latin typeface="Calibri"/>
                <a:cs typeface="Calibri"/>
              </a:rPr>
              <a:t>e</a:t>
            </a:r>
            <a:r>
              <a:rPr sz="2400" spc="-65" dirty="0" smtClean="0">
                <a:latin typeface="Calibri"/>
                <a:cs typeface="Calibri"/>
              </a:rPr>
              <a:t> </a:t>
            </a:r>
            <a:r>
              <a:rPr sz="2400" spc="-10" dirty="0" err="1" smtClean="0">
                <a:latin typeface="Calibri"/>
                <a:cs typeface="Calibri"/>
              </a:rPr>
              <a:t>all</a:t>
            </a:r>
            <a:r>
              <a:rPr sz="2400" spc="10" dirty="0" err="1" smtClean="0">
                <a:latin typeface="Calibri"/>
                <a:cs typeface="Calibri"/>
              </a:rPr>
              <a:t>’</a:t>
            </a:r>
            <a:r>
              <a:rPr sz="2400" spc="0" dirty="0" err="1" smtClean="0">
                <a:latin typeface="Calibri"/>
                <a:cs typeface="Calibri"/>
              </a:rPr>
              <a:t>i</a:t>
            </a:r>
            <a:r>
              <a:rPr sz="2400" spc="-65" dirty="0" err="1" smtClean="0">
                <a:latin typeface="Calibri"/>
                <a:cs typeface="Calibri"/>
              </a:rPr>
              <a:t>s</a:t>
            </a:r>
            <a:r>
              <a:rPr sz="2400" spc="-20" dirty="0" err="1" smtClean="0">
                <a:latin typeface="Calibri"/>
                <a:cs typeface="Calibri"/>
              </a:rPr>
              <a:t>t</a:t>
            </a:r>
            <a:r>
              <a:rPr sz="2400" spc="-5" dirty="0" err="1" smtClean="0">
                <a:latin typeface="Calibri"/>
                <a:cs typeface="Calibri"/>
              </a:rPr>
              <a:t>r</a:t>
            </a:r>
            <a:r>
              <a:rPr sz="2400" spc="-35" dirty="0" err="1" smtClean="0">
                <a:latin typeface="Calibri"/>
                <a:cs typeface="Calibri"/>
              </a:rPr>
              <a:t>u</a:t>
            </a:r>
            <a:r>
              <a:rPr sz="2400" spc="-25" dirty="0" err="1" smtClean="0">
                <a:latin typeface="Calibri"/>
                <a:cs typeface="Calibri"/>
              </a:rPr>
              <a:t>z</a:t>
            </a:r>
            <a:r>
              <a:rPr sz="2400" spc="-10" dirty="0" err="1" smtClean="0">
                <a:latin typeface="Calibri"/>
                <a:cs typeface="Calibri"/>
              </a:rPr>
              <a:t>i</a:t>
            </a:r>
            <a:r>
              <a:rPr sz="2400" spc="-15" dirty="0" err="1" smtClean="0">
                <a:latin typeface="Calibri"/>
                <a:cs typeface="Calibri"/>
              </a:rPr>
              <a:t>o</a:t>
            </a:r>
            <a:r>
              <a:rPr sz="2400" spc="-40" dirty="0" err="1" smtClean="0">
                <a:latin typeface="Calibri"/>
                <a:cs typeface="Calibri"/>
              </a:rPr>
              <a:t>n</a:t>
            </a:r>
            <a:r>
              <a:rPr sz="2400" spc="-15" dirty="0" err="1" smtClean="0">
                <a:latin typeface="Calibri"/>
                <a:cs typeface="Calibri"/>
              </a:rPr>
              <a:t>e</a:t>
            </a:r>
            <a:r>
              <a:rPr lang="it-IT" sz="2400" spc="-15" dirty="0" smtClean="0">
                <a:latin typeface="Calibri"/>
                <a:cs typeface="Calibri"/>
              </a:rPr>
              <a:t>.</a:t>
            </a:r>
            <a:endParaRPr sz="2400" dirty="0">
              <a:latin typeface="Calibri"/>
              <a:cs typeface="Calibri"/>
            </a:endParaRPr>
          </a:p>
          <a:p>
            <a:pPr marL="355600" indent="-342900">
              <a:lnSpc>
                <a:spcPct val="100000"/>
              </a:lnSpc>
              <a:buFont typeface="Arial"/>
              <a:buChar char="•"/>
              <a:tabLst>
                <a:tab pos="354965" algn="l"/>
              </a:tabLst>
            </a:pPr>
            <a:r>
              <a:rPr sz="2400" u="heavy" spc="-35" dirty="0" smtClean="0">
                <a:solidFill>
                  <a:srgbClr val="FF0000"/>
                </a:solidFill>
                <a:latin typeface="Calibri"/>
                <a:cs typeface="Calibri"/>
              </a:rPr>
              <a:t>7</a:t>
            </a:r>
            <a:r>
              <a:rPr sz="2400" u="heavy" spc="-50" dirty="0" smtClean="0">
                <a:solidFill>
                  <a:srgbClr val="FF0000"/>
                </a:solidFill>
                <a:latin typeface="Calibri"/>
                <a:cs typeface="Calibri"/>
              </a:rPr>
              <a:t>7</a:t>
            </a:r>
            <a:r>
              <a:rPr sz="2400" u="heavy" spc="-30" dirty="0" smtClean="0">
                <a:solidFill>
                  <a:srgbClr val="FF0000"/>
                </a:solidFill>
                <a:latin typeface="Calibri"/>
                <a:cs typeface="Calibri"/>
              </a:rPr>
              <a:t>/</a:t>
            </a:r>
            <a:r>
              <a:rPr sz="2400" u="heavy" spc="-50" dirty="0" smtClean="0">
                <a:solidFill>
                  <a:srgbClr val="FF0000"/>
                </a:solidFill>
                <a:latin typeface="Calibri"/>
                <a:cs typeface="Calibri"/>
              </a:rPr>
              <a:t>2</a:t>
            </a:r>
            <a:r>
              <a:rPr sz="2400" u="heavy" spc="-35" dirty="0" smtClean="0">
                <a:solidFill>
                  <a:srgbClr val="FF0000"/>
                </a:solidFill>
                <a:latin typeface="Calibri"/>
                <a:cs typeface="Calibri"/>
              </a:rPr>
              <a:t>0</a:t>
            </a:r>
            <a:r>
              <a:rPr sz="2400" u="heavy" spc="-50" dirty="0" smtClean="0">
                <a:solidFill>
                  <a:srgbClr val="FF0000"/>
                </a:solidFill>
                <a:latin typeface="Calibri"/>
                <a:cs typeface="Calibri"/>
              </a:rPr>
              <a:t>0</a:t>
            </a:r>
            <a:r>
              <a:rPr sz="2400" u="heavy" spc="-45" dirty="0" smtClean="0">
                <a:solidFill>
                  <a:srgbClr val="FF0000"/>
                </a:solidFill>
                <a:latin typeface="Calibri"/>
                <a:cs typeface="Calibri"/>
              </a:rPr>
              <a:t>5</a:t>
            </a:r>
            <a:r>
              <a:rPr sz="2400" u="heavy" spc="-20" dirty="0" smtClean="0">
                <a:solidFill>
                  <a:srgbClr val="FF0000"/>
                </a:solidFill>
                <a:latin typeface="Calibri"/>
                <a:cs typeface="Calibri"/>
              </a:rPr>
              <a:t>--</a:t>
            </a:r>
            <a:r>
              <a:rPr sz="2400" spc="-15" dirty="0" smtClean="0">
                <a:latin typeface="Calibri"/>
                <a:cs typeface="Calibri"/>
              </a:rPr>
              <a:t>&gt;</a:t>
            </a:r>
            <a:r>
              <a:rPr sz="2400" spc="-35" dirty="0" smtClean="0">
                <a:latin typeface="Calibri"/>
                <a:cs typeface="Calibri"/>
              </a:rPr>
              <a:t> </a:t>
            </a:r>
            <a:r>
              <a:rPr sz="2400" b="1" spc="-10" dirty="0" smtClean="0">
                <a:latin typeface="Calibri"/>
                <a:cs typeface="Calibri"/>
              </a:rPr>
              <a:t>al</a:t>
            </a:r>
            <a:r>
              <a:rPr sz="2400" b="1" spc="-55" dirty="0" smtClean="0">
                <a:latin typeface="Calibri"/>
                <a:cs typeface="Calibri"/>
              </a:rPr>
              <a:t>t</a:t>
            </a:r>
            <a:r>
              <a:rPr sz="2400" b="1" spc="-25" dirty="0" smtClean="0">
                <a:latin typeface="Calibri"/>
                <a:cs typeface="Calibri"/>
              </a:rPr>
              <a:t>e</a:t>
            </a:r>
            <a:r>
              <a:rPr sz="2400" b="1" spc="-5" dirty="0" smtClean="0">
                <a:latin typeface="Calibri"/>
                <a:cs typeface="Calibri"/>
              </a:rPr>
              <a:t>r</a:t>
            </a:r>
            <a:r>
              <a:rPr sz="2400" b="1" spc="-20" dirty="0" smtClean="0">
                <a:latin typeface="Calibri"/>
                <a:cs typeface="Calibri"/>
              </a:rPr>
              <a:t>n</a:t>
            </a:r>
            <a:r>
              <a:rPr sz="2400" b="1" spc="-25" dirty="0" smtClean="0">
                <a:latin typeface="Calibri"/>
                <a:cs typeface="Calibri"/>
              </a:rPr>
              <a:t>a</a:t>
            </a:r>
            <a:r>
              <a:rPr sz="2400" b="1" spc="-20" dirty="0" smtClean="0">
                <a:latin typeface="Calibri"/>
                <a:cs typeface="Calibri"/>
              </a:rPr>
              <a:t>n</a:t>
            </a:r>
            <a:r>
              <a:rPr sz="2400" b="1" spc="-100" dirty="0" smtClean="0">
                <a:latin typeface="Calibri"/>
                <a:cs typeface="Calibri"/>
              </a:rPr>
              <a:t>z</a:t>
            </a:r>
            <a:r>
              <a:rPr sz="2400" b="1" spc="-15" dirty="0" smtClean="0">
                <a:latin typeface="Calibri"/>
                <a:cs typeface="Calibri"/>
              </a:rPr>
              <a:t>a</a:t>
            </a:r>
            <a:r>
              <a:rPr sz="2400" b="1" spc="-35" dirty="0" smtClean="0">
                <a:latin typeface="Calibri"/>
                <a:cs typeface="Calibri"/>
              </a:rPr>
              <a:t> </a:t>
            </a:r>
            <a:r>
              <a:rPr sz="2400" b="1" spc="-30" dirty="0" err="1" smtClean="0">
                <a:latin typeface="Calibri"/>
                <a:cs typeface="Calibri"/>
              </a:rPr>
              <a:t>sc</a:t>
            </a:r>
            <a:r>
              <a:rPr sz="2400" b="1" spc="-20" dirty="0" err="1" smtClean="0">
                <a:latin typeface="Calibri"/>
                <a:cs typeface="Calibri"/>
              </a:rPr>
              <a:t>u</a:t>
            </a:r>
            <a:r>
              <a:rPr sz="2400" b="1" spc="-10" dirty="0" err="1" smtClean="0">
                <a:latin typeface="Calibri"/>
                <a:cs typeface="Calibri"/>
              </a:rPr>
              <a:t>ol</a:t>
            </a:r>
            <a:r>
              <a:rPr sz="2400" b="1" spc="-15" dirty="0" err="1" smtClean="0">
                <a:latin typeface="Calibri"/>
                <a:cs typeface="Calibri"/>
              </a:rPr>
              <a:t>a</a:t>
            </a:r>
            <a:r>
              <a:rPr sz="2400" b="1" spc="-25" dirty="0" smtClean="0">
                <a:latin typeface="Calibri"/>
                <a:cs typeface="Calibri"/>
              </a:rPr>
              <a:t> </a:t>
            </a:r>
            <a:r>
              <a:rPr sz="2400" b="1" spc="-10" dirty="0" err="1" smtClean="0">
                <a:latin typeface="Calibri"/>
                <a:cs typeface="Calibri"/>
              </a:rPr>
              <a:t>l</a:t>
            </a:r>
            <a:r>
              <a:rPr sz="2400" b="1" spc="-100" dirty="0" err="1" smtClean="0">
                <a:latin typeface="Calibri"/>
                <a:cs typeface="Calibri"/>
              </a:rPr>
              <a:t>a</a:t>
            </a:r>
            <a:r>
              <a:rPr sz="2400" b="1" spc="-80" dirty="0" err="1" smtClean="0">
                <a:latin typeface="Calibri"/>
                <a:cs typeface="Calibri"/>
              </a:rPr>
              <a:t>v</a:t>
            </a:r>
            <a:r>
              <a:rPr sz="2400" b="1" spc="-10" dirty="0" err="1" smtClean="0">
                <a:latin typeface="Calibri"/>
                <a:cs typeface="Calibri"/>
              </a:rPr>
              <a:t>o</a:t>
            </a:r>
            <a:r>
              <a:rPr sz="2400" b="1" spc="-80" dirty="0" err="1" smtClean="0">
                <a:latin typeface="Calibri"/>
                <a:cs typeface="Calibri"/>
              </a:rPr>
              <a:t>r</a:t>
            </a:r>
            <a:r>
              <a:rPr sz="2400" b="1" spc="0" dirty="0" err="1" smtClean="0">
                <a:latin typeface="Calibri"/>
                <a:cs typeface="Calibri"/>
              </a:rPr>
              <a:t>o</a:t>
            </a:r>
            <a:r>
              <a:rPr lang="it-IT" sz="2400" b="1" spc="0" dirty="0" smtClean="0">
                <a:latin typeface="Calibri"/>
                <a:cs typeface="Calibri"/>
              </a:rPr>
              <a:t>.</a:t>
            </a:r>
            <a:endParaRPr sz="2400" b="1" dirty="0">
              <a:latin typeface="Calibri"/>
              <a:cs typeface="Calibri"/>
            </a:endParaRPr>
          </a:p>
          <a:p>
            <a:pPr marL="355600" indent="-342900">
              <a:lnSpc>
                <a:spcPct val="100000"/>
              </a:lnSpc>
              <a:buFont typeface="Arial"/>
              <a:buChar char="•"/>
              <a:tabLst>
                <a:tab pos="354965" algn="l"/>
              </a:tabLst>
            </a:pPr>
            <a:r>
              <a:rPr sz="2400" u="heavy" spc="-35" dirty="0" smtClean="0">
                <a:solidFill>
                  <a:srgbClr val="FF0000"/>
                </a:solidFill>
                <a:latin typeface="Calibri"/>
                <a:cs typeface="Calibri"/>
              </a:rPr>
              <a:t>2</a:t>
            </a:r>
            <a:r>
              <a:rPr sz="2400" u="heavy" spc="-45" dirty="0" smtClean="0">
                <a:solidFill>
                  <a:srgbClr val="FF0000"/>
                </a:solidFill>
                <a:latin typeface="Calibri"/>
                <a:cs typeface="Calibri"/>
              </a:rPr>
              <a:t>2</a:t>
            </a:r>
            <a:r>
              <a:rPr sz="2400" u="heavy" spc="-35" dirty="0" smtClean="0">
                <a:solidFill>
                  <a:srgbClr val="FF0000"/>
                </a:solidFill>
                <a:latin typeface="Calibri"/>
                <a:cs typeface="Calibri"/>
              </a:rPr>
              <a:t>6</a:t>
            </a:r>
            <a:r>
              <a:rPr sz="2400" u="heavy" spc="-40" dirty="0" smtClean="0">
                <a:solidFill>
                  <a:srgbClr val="FF0000"/>
                </a:solidFill>
                <a:latin typeface="Calibri"/>
                <a:cs typeface="Calibri"/>
              </a:rPr>
              <a:t>/</a:t>
            </a:r>
            <a:r>
              <a:rPr sz="2400" u="heavy" spc="-35" dirty="0" smtClean="0">
                <a:solidFill>
                  <a:srgbClr val="FF0000"/>
                </a:solidFill>
                <a:latin typeface="Calibri"/>
                <a:cs typeface="Calibri"/>
              </a:rPr>
              <a:t>2</a:t>
            </a:r>
            <a:r>
              <a:rPr sz="2400" u="heavy" spc="-45" dirty="0" smtClean="0">
                <a:solidFill>
                  <a:srgbClr val="FF0000"/>
                </a:solidFill>
                <a:latin typeface="Calibri"/>
                <a:cs typeface="Calibri"/>
              </a:rPr>
              <a:t>0</a:t>
            </a:r>
            <a:r>
              <a:rPr sz="2400" u="heavy" spc="-35" dirty="0" smtClean="0">
                <a:solidFill>
                  <a:srgbClr val="FF0000"/>
                </a:solidFill>
                <a:latin typeface="Calibri"/>
                <a:cs typeface="Calibri"/>
              </a:rPr>
              <a:t>0</a:t>
            </a:r>
            <a:r>
              <a:rPr sz="2400" u="heavy" spc="-60" dirty="0" smtClean="0">
                <a:solidFill>
                  <a:srgbClr val="FF0000"/>
                </a:solidFill>
                <a:latin typeface="Calibri"/>
                <a:cs typeface="Calibri"/>
              </a:rPr>
              <a:t>5</a:t>
            </a:r>
            <a:r>
              <a:rPr sz="2400" u="heavy" spc="-20" dirty="0" smtClean="0">
                <a:solidFill>
                  <a:srgbClr val="FF0000"/>
                </a:solidFill>
                <a:latin typeface="Calibri"/>
                <a:cs typeface="Calibri"/>
              </a:rPr>
              <a:t>--</a:t>
            </a:r>
            <a:r>
              <a:rPr sz="2400" spc="-15" dirty="0" smtClean="0">
                <a:latin typeface="Calibri"/>
                <a:cs typeface="Calibri"/>
              </a:rPr>
              <a:t>&gt;</a:t>
            </a:r>
            <a:r>
              <a:rPr sz="2400" spc="-45" dirty="0" smtClean="0">
                <a:latin typeface="Calibri"/>
                <a:cs typeface="Calibri"/>
              </a:rPr>
              <a:t> </a:t>
            </a:r>
            <a:r>
              <a:rPr sz="2400" spc="-20" dirty="0" smtClean="0">
                <a:latin typeface="Calibri"/>
                <a:cs typeface="Calibri"/>
              </a:rPr>
              <a:t>r</a:t>
            </a:r>
            <a:r>
              <a:rPr sz="2400" spc="0" dirty="0" smtClean="0">
                <a:latin typeface="Calibri"/>
                <a:cs typeface="Calibri"/>
              </a:rPr>
              <a:t>i</a:t>
            </a:r>
            <a:r>
              <a:rPr sz="2400" spc="-25" dirty="0" smtClean="0">
                <a:latin typeface="Calibri"/>
                <a:cs typeface="Calibri"/>
              </a:rPr>
              <a:t>o</a:t>
            </a:r>
            <a:r>
              <a:rPr sz="2400" spc="-80" dirty="0" smtClean="0">
                <a:latin typeface="Calibri"/>
                <a:cs typeface="Calibri"/>
              </a:rPr>
              <a:t>r</a:t>
            </a:r>
            <a:r>
              <a:rPr sz="2400" spc="-15" dirty="0" smtClean="0">
                <a:latin typeface="Calibri"/>
                <a:cs typeface="Calibri"/>
              </a:rPr>
              <a:t>dino</a:t>
            </a:r>
            <a:r>
              <a:rPr sz="2400" spc="-40" dirty="0" smtClean="0">
                <a:latin typeface="Calibri"/>
                <a:cs typeface="Calibri"/>
              </a:rPr>
              <a:t> </a:t>
            </a:r>
            <a:r>
              <a:rPr sz="2400" spc="-35" dirty="0" smtClean="0">
                <a:latin typeface="Calibri"/>
                <a:cs typeface="Calibri"/>
              </a:rPr>
              <a:t>d</a:t>
            </a:r>
            <a:r>
              <a:rPr sz="2400" spc="-10" dirty="0" smtClean="0">
                <a:latin typeface="Calibri"/>
                <a:cs typeface="Calibri"/>
              </a:rPr>
              <a:t>el</a:t>
            </a:r>
            <a:r>
              <a:rPr sz="2400" spc="-30" dirty="0" smtClean="0">
                <a:latin typeface="Calibri"/>
                <a:cs typeface="Calibri"/>
              </a:rPr>
              <a:t> s</a:t>
            </a:r>
            <a:r>
              <a:rPr sz="2400" spc="-20" dirty="0" smtClean="0">
                <a:latin typeface="Calibri"/>
                <a:cs typeface="Calibri"/>
              </a:rPr>
              <a:t>e</a:t>
            </a:r>
            <a:r>
              <a:rPr sz="2400" spc="-75" dirty="0" smtClean="0">
                <a:latin typeface="Calibri"/>
                <a:cs typeface="Calibri"/>
              </a:rPr>
              <a:t>c</a:t>
            </a:r>
            <a:r>
              <a:rPr sz="2400" spc="-15" dirty="0" smtClean="0">
                <a:latin typeface="Calibri"/>
                <a:cs typeface="Calibri"/>
              </a:rPr>
              <a:t>ondo </a:t>
            </a:r>
            <a:r>
              <a:rPr sz="2400" spc="-30" dirty="0" err="1" smtClean="0">
                <a:latin typeface="Calibri"/>
                <a:cs typeface="Calibri"/>
              </a:rPr>
              <a:t>c</a:t>
            </a:r>
            <a:r>
              <a:rPr sz="2400" spc="-10" dirty="0" err="1" smtClean="0">
                <a:latin typeface="Calibri"/>
                <a:cs typeface="Calibri"/>
              </a:rPr>
              <a:t>i</a:t>
            </a:r>
            <a:r>
              <a:rPr sz="2400" spc="-30" dirty="0" err="1" smtClean="0">
                <a:latin typeface="Calibri"/>
                <a:cs typeface="Calibri"/>
              </a:rPr>
              <a:t>c</a:t>
            </a:r>
            <a:r>
              <a:rPr sz="2400" spc="-10" dirty="0" err="1" smtClean="0">
                <a:latin typeface="Calibri"/>
                <a:cs typeface="Calibri"/>
              </a:rPr>
              <a:t>l</a:t>
            </a:r>
            <a:r>
              <a:rPr sz="2400" spc="-15" dirty="0" err="1" smtClean="0">
                <a:latin typeface="Calibri"/>
                <a:cs typeface="Calibri"/>
              </a:rPr>
              <a:t>o</a:t>
            </a:r>
            <a:r>
              <a:rPr sz="2400" spc="-5" dirty="0" smtClean="0">
                <a:latin typeface="Calibri"/>
                <a:cs typeface="Calibri"/>
              </a:rPr>
              <a:t> </a:t>
            </a:r>
            <a:r>
              <a:rPr sz="2400" spc="-40" dirty="0" smtClean="0">
                <a:latin typeface="Calibri"/>
                <a:cs typeface="Calibri"/>
              </a:rPr>
              <a:t>d</a:t>
            </a:r>
            <a:r>
              <a:rPr lang="it-IT" sz="2400" spc="-40" dirty="0" smtClean="0">
                <a:latin typeface="Calibri"/>
                <a:cs typeface="Calibri"/>
              </a:rPr>
              <a:t>'</a:t>
            </a:r>
            <a:r>
              <a:rPr sz="2400" spc="-10" dirty="0" smtClean="0">
                <a:latin typeface="Calibri"/>
                <a:cs typeface="Calibri"/>
              </a:rPr>
              <a:t> </a:t>
            </a:r>
            <a:r>
              <a:rPr sz="2400" spc="-5" dirty="0" err="1" smtClean="0">
                <a:latin typeface="Calibri"/>
                <a:cs typeface="Calibri"/>
              </a:rPr>
              <a:t>i</a:t>
            </a:r>
            <a:r>
              <a:rPr sz="2400" spc="-65" dirty="0" err="1" smtClean="0">
                <a:latin typeface="Calibri"/>
                <a:cs typeface="Calibri"/>
              </a:rPr>
              <a:t>s</a:t>
            </a:r>
            <a:r>
              <a:rPr sz="2400" spc="-20" dirty="0" err="1" smtClean="0">
                <a:latin typeface="Calibri"/>
                <a:cs typeface="Calibri"/>
              </a:rPr>
              <a:t>t</a:t>
            </a:r>
            <a:r>
              <a:rPr sz="2400" spc="-10" dirty="0" err="1" smtClean="0">
                <a:latin typeface="Calibri"/>
                <a:cs typeface="Calibri"/>
              </a:rPr>
              <a:t>r</a:t>
            </a:r>
            <a:r>
              <a:rPr sz="2400" spc="-40" dirty="0" err="1" smtClean="0">
                <a:latin typeface="Calibri"/>
                <a:cs typeface="Calibri"/>
              </a:rPr>
              <a:t>u</a:t>
            </a:r>
            <a:r>
              <a:rPr sz="2400" spc="-25" dirty="0" err="1" smtClean="0">
                <a:latin typeface="Calibri"/>
                <a:cs typeface="Calibri"/>
              </a:rPr>
              <a:t>z</a:t>
            </a:r>
            <a:r>
              <a:rPr sz="2400" spc="-10" dirty="0" err="1" smtClean="0">
                <a:latin typeface="Calibri"/>
                <a:cs typeface="Calibri"/>
              </a:rPr>
              <a:t>i</a:t>
            </a:r>
            <a:r>
              <a:rPr sz="2400" spc="-15" dirty="0" err="1" smtClean="0">
                <a:latin typeface="Calibri"/>
                <a:cs typeface="Calibri"/>
              </a:rPr>
              <a:t>o</a:t>
            </a:r>
            <a:r>
              <a:rPr sz="2400" spc="-40" dirty="0" err="1" smtClean="0">
                <a:latin typeface="Calibri"/>
                <a:cs typeface="Calibri"/>
              </a:rPr>
              <a:t>n</a:t>
            </a:r>
            <a:r>
              <a:rPr lang="it-IT" sz="2400" spc="-40" dirty="0" smtClean="0">
                <a:latin typeface="Calibri"/>
                <a:cs typeface="Calibri"/>
              </a:rPr>
              <a:t>e.</a:t>
            </a:r>
            <a:endParaRPr sz="2800" dirty="0">
              <a:latin typeface="Calibri"/>
              <a:cs typeface="Calibri"/>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066800" y="685800"/>
            <a:ext cx="6798734" cy="913463"/>
          </a:xfrm>
        </p:spPr>
        <p:txBody>
          <a:bodyPr>
            <a:normAutofit/>
          </a:bodyPr>
          <a:lstStyle/>
          <a:p>
            <a:r>
              <a:rPr lang="it-IT" sz="3200" spc="-45" dirty="0">
                <a:latin typeface="Calibri"/>
                <a:cs typeface="Calibri"/>
              </a:rPr>
              <a:t>RI</a:t>
            </a:r>
            <a:r>
              <a:rPr lang="it-IT" sz="3200" spc="-60" dirty="0">
                <a:latin typeface="Calibri"/>
                <a:cs typeface="Calibri"/>
              </a:rPr>
              <a:t>FO</a:t>
            </a:r>
            <a:r>
              <a:rPr lang="it-IT" sz="3200" spc="-45" dirty="0">
                <a:latin typeface="Calibri"/>
                <a:cs typeface="Calibri"/>
              </a:rPr>
              <a:t>R</a:t>
            </a:r>
            <a:r>
              <a:rPr lang="it-IT" sz="3200" spc="-55" dirty="0">
                <a:latin typeface="Calibri"/>
                <a:cs typeface="Calibri"/>
              </a:rPr>
              <a:t>M</a:t>
            </a:r>
            <a:r>
              <a:rPr lang="it-IT" sz="3200" spc="-25" dirty="0">
                <a:latin typeface="Calibri"/>
                <a:cs typeface="Calibri"/>
              </a:rPr>
              <a:t>A </a:t>
            </a:r>
            <a:r>
              <a:rPr lang="it-IT" sz="3200" spc="-70" dirty="0">
                <a:latin typeface="Calibri"/>
                <a:cs typeface="Calibri"/>
              </a:rPr>
              <a:t>M</a:t>
            </a:r>
            <a:r>
              <a:rPr lang="it-IT" sz="3200" spc="-75" dirty="0">
                <a:latin typeface="Calibri"/>
                <a:cs typeface="Calibri"/>
              </a:rPr>
              <a:t>O</a:t>
            </a:r>
            <a:r>
              <a:rPr lang="it-IT" sz="3200" spc="-50" dirty="0">
                <a:latin typeface="Calibri"/>
                <a:cs typeface="Calibri"/>
              </a:rPr>
              <a:t>R</a:t>
            </a:r>
            <a:r>
              <a:rPr lang="it-IT" sz="3200" spc="-360" dirty="0">
                <a:latin typeface="Calibri"/>
                <a:cs typeface="Calibri"/>
              </a:rPr>
              <a:t>A</a:t>
            </a:r>
            <a:r>
              <a:rPr lang="it-IT" sz="3200" spc="20" dirty="0">
                <a:latin typeface="Calibri"/>
                <a:cs typeface="Calibri"/>
              </a:rPr>
              <a:t>T</a:t>
            </a:r>
            <a:r>
              <a:rPr lang="it-IT" sz="3200" spc="-30" dirty="0">
                <a:latin typeface="Calibri"/>
                <a:cs typeface="Calibri"/>
              </a:rPr>
              <a:t>TI</a:t>
            </a:r>
            <a:endParaRPr lang="it-IT" sz="3200" dirty="0"/>
          </a:p>
        </p:txBody>
      </p:sp>
      <p:sp>
        <p:nvSpPr>
          <p:cNvPr id="3" name="Segnaposto contenuto 2"/>
          <p:cNvSpPr>
            <a:spLocks noGrp="1"/>
          </p:cNvSpPr>
          <p:nvPr>
            <p:ph idx="1"/>
          </p:nvPr>
        </p:nvSpPr>
        <p:spPr>
          <a:xfrm>
            <a:off x="838200" y="2514601"/>
            <a:ext cx="7484536" cy="3048000"/>
          </a:xfrm>
        </p:spPr>
        <p:txBody>
          <a:bodyPr>
            <a:normAutofit/>
          </a:bodyPr>
          <a:lstStyle/>
          <a:p>
            <a:pPr marL="355600" indent="-342900">
              <a:tabLst>
                <a:tab pos="354965" algn="l"/>
              </a:tabLst>
            </a:pPr>
            <a:r>
              <a:rPr lang="it-IT" u="heavy" spc="-35" dirty="0" smtClean="0">
                <a:solidFill>
                  <a:srgbClr val="FF0000"/>
                </a:solidFill>
                <a:latin typeface="Calibri"/>
                <a:cs typeface="Calibri"/>
              </a:rPr>
              <a:t>Il </a:t>
            </a:r>
            <a:r>
              <a:rPr lang="it-IT" u="heavy" spc="-35" dirty="0" err="1" smtClean="0">
                <a:solidFill>
                  <a:srgbClr val="FF0000"/>
                </a:solidFill>
                <a:latin typeface="Calibri"/>
                <a:cs typeface="Calibri"/>
              </a:rPr>
              <a:t>Dlgs</a:t>
            </a:r>
            <a:r>
              <a:rPr lang="it-IT" u="heavy" spc="-35" dirty="0" smtClean="0">
                <a:solidFill>
                  <a:srgbClr val="FF0000"/>
                </a:solidFill>
                <a:latin typeface="Calibri"/>
                <a:cs typeface="Calibri"/>
              </a:rPr>
              <a:t> n. 2</a:t>
            </a:r>
            <a:r>
              <a:rPr lang="it-IT" u="heavy" spc="-45" dirty="0" smtClean="0">
                <a:solidFill>
                  <a:srgbClr val="FF0000"/>
                </a:solidFill>
                <a:latin typeface="Calibri"/>
                <a:cs typeface="Calibri"/>
              </a:rPr>
              <a:t>2</a:t>
            </a:r>
            <a:r>
              <a:rPr lang="it-IT" u="heavy" spc="-35" dirty="0" smtClean="0">
                <a:solidFill>
                  <a:srgbClr val="FF0000"/>
                </a:solidFill>
                <a:latin typeface="Calibri"/>
                <a:cs typeface="Calibri"/>
              </a:rPr>
              <a:t>6</a:t>
            </a:r>
            <a:r>
              <a:rPr lang="it-IT" u="heavy" spc="-40" dirty="0" smtClean="0">
                <a:solidFill>
                  <a:srgbClr val="FF0000"/>
                </a:solidFill>
                <a:latin typeface="Calibri"/>
                <a:cs typeface="Calibri"/>
              </a:rPr>
              <a:t>/</a:t>
            </a:r>
            <a:r>
              <a:rPr lang="it-IT" u="heavy" spc="-35" dirty="0" smtClean="0">
                <a:solidFill>
                  <a:srgbClr val="FF0000"/>
                </a:solidFill>
                <a:latin typeface="Calibri"/>
                <a:cs typeface="Calibri"/>
              </a:rPr>
              <a:t>2</a:t>
            </a:r>
            <a:r>
              <a:rPr lang="it-IT" u="heavy" spc="-45" dirty="0" smtClean="0">
                <a:solidFill>
                  <a:srgbClr val="FF0000"/>
                </a:solidFill>
                <a:latin typeface="Calibri"/>
                <a:cs typeface="Calibri"/>
              </a:rPr>
              <a:t>0</a:t>
            </a:r>
            <a:r>
              <a:rPr lang="it-IT" u="heavy" spc="-35" dirty="0" smtClean="0">
                <a:solidFill>
                  <a:srgbClr val="FF0000"/>
                </a:solidFill>
                <a:latin typeface="Calibri"/>
                <a:cs typeface="Calibri"/>
              </a:rPr>
              <a:t>0</a:t>
            </a:r>
            <a:r>
              <a:rPr lang="it-IT" u="heavy" spc="-60" dirty="0" smtClean="0">
                <a:solidFill>
                  <a:srgbClr val="FF0000"/>
                </a:solidFill>
                <a:latin typeface="Calibri"/>
                <a:cs typeface="Calibri"/>
              </a:rPr>
              <a:t>5</a:t>
            </a:r>
            <a:r>
              <a:rPr lang="it-IT" u="heavy" spc="-20" dirty="0" smtClean="0">
                <a:solidFill>
                  <a:srgbClr val="FF0000"/>
                </a:solidFill>
                <a:latin typeface="Calibri"/>
                <a:cs typeface="Calibri"/>
              </a:rPr>
              <a:t>-</a:t>
            </a:r>
            <a:r>
              <a:rPr lang="it-IT" u="heavy" spc="-20" dirty="0">
                <a:solidFill>
                  <a:srgbClr val="FF0000"/>
                </a:solidFill>
                <a:latin typeface="Calibri"/>
                <a:cs typeface="Calibri"/>
              </a:rPr>
              <a:t>-</a:t>
            </a:r>
            <a:r>
              <a:rPr lang="it-IT" spc="-15" dirty="0">
                <a:latin typeface="Calibri"/>
                <a:cs typeface="Calibri"/>
              </a:rPr>
              <a:t>&gt;</a:t>
            </a:r>
            <a:r>
              <a:rPr lang="it-IT" spc="-45" dirty="0">
                <a:latin typeface="Calibri"/>
                <a:cs typeface="Calibri"/>
              </a:rPr>
              <a:t> </a:t>
            </a:r>
            <a:r>
              <a:rPr lang="it-IT" spc="-20" dirty="0">
                <a:latin typeface="Calibri"/>
                <a:cs typeface="Calibri"/>
              </a:rPr>
              <a:t>r</a:t>
            </a:r>
            <a:r>
              <a:rPr lang="it-IT" dirty="0">
                <a:latin typeface="Calibri"/>
                <a:cs typeface="Calibri"/>
              </a:rPr>
              <a:t>i</a:t>
            </a:r>
            <a:r>
              <a:rPr lang="it-IT" spc="-25" dirty="0">
                <a:latin typeface="Calibri"/>
                <a:cs typeface="Calibri"/>
              </a:rPr>
              <a:t>o</a:t>
            </a:r>
            <a:r>
              <a:rPr lang="it-IT" spc="-80" dirty="0">
                <a:latin typeface="Calibri"/>
                <a:cs typeface="Calibri"/>
              </a:rPr>
              <a:t>r</a:t>
            </a:r>
            <a:r>
              <a:rPr lang="it-IT" spc="-15" dirty="0">
                <a:latin typeface="Calibri"/>
                <a:cs typeface="Calibri"/>
              </a:rPr>
              <a:t>dino</a:t>
            </a:r>
            <a:r>
              <a:rPr lang="it-IT" spc="-40" dirty="0">
                <a:latin typeface="Calibri"/>
                <a:cs typeface="Calibri"/>
              </a:rPr>
              <a:t> </a:t>
            </a:r>
            <a:r>
              <a:rPr lang="it-IT" spc="-35" dirty="0">
                <a:latin typeface="Calibri"/>
                <a:cs typeface="Calibri"/>
              </a:rPr>
              <a:t>d</a:t>
            </a:r>
            <a:r>
              <a:rPr lang="it-IT" spc="-10" dirty="0">
                <a:latin typeface="Calibri"/>
                <a:cs typeface="Calibri"/>
              </a:rPr>
              <a:t>el</a:t>
            </a:r>
            <a:r>
              <a:rPr lang="it-IT" spc="-30" dirty="0">
                <a:latin typeface="Calibri"/>
                <a:cs typeface="Calibri"/>
              </a:rPr>
              <a:t> s</a:t>
            </a:r>
            <a:r>
              <a:rPr lang="it-IT" spc="-20" dirty="0">
                <a:latin typeface="Calibri"/>
                <a:cs typeface="Calibri"/>
              </a:rPr>
              <a:t>e</a:t>
            </a:r>
            <a:r>
              <a:rPr lang="it-IT" spc="-75" dirty="0">
                <a:latin typeface="Calibri"/>
                <a:cs typeface="Calibri"/>
              </a:rPr>
              <a:t>c</a:t>
            </a:r>
            <a:r>
              <a:rPr lang="it-IT" spc="-15" dirty="0">
                <a:latin typeface="Calibri"/>
                <a:cs typeface="Calibri"/>
              </a:rPr>
              <a:t>ondo </a:t>
            </a:r>
            <a:r>
              <a:rPr lang="it-IT" spc="-30" dirty="0">
                <a:latin typeface="Calibri"/>
                <a:cs typeface="Calibri"/>
              </a:rPr>
              <a:t>c</a:t>
            </a:r>
            <a:r>
              <a:rPr lang="it-IT" spc="-10" dirty="0">
                <a:latin typeface="Calibri"/>
                <a:cs typeface="Calibri"/>
              </a:rPr>
              <a:t>i</a:t>
            </a:r>
            <a:r>
              <a:rPr lang="it-IT" spc="-30" dirty="0">
                <a:latin typeface="Calibri"/>
                <a:cs typeface="Calibri"/>
              </a:rPr>
              <a:t>c</a:t>
            </a:r>
            <a:r>
              <a:rPr lang="it-IT" spc="-10" dirty="0">
                <a:latin typeface="Calibri"/>
                <a:cs typeface="Calibri"/>
              </a:rPr>
              <a:t>l</a:t>
            </a:r>
            <a:r>
              <a:rPr lang="it-IT" spc="-15" dirty="0">
                <a:latin typeface="Calibri"/>
                <a:cs typeface="Calibri"/>
              </a:rPr>
              <a:t>o</a:t>
            </a:r>
            <a:r>
              <a:rPr lang="it-IT" spc="-5" dirty="0">
                <a:latin typeface="Calibri"/>
                <a:cs typeface="Calibri"/>
              </a:rPr>
              <a:t> </a:t>
            </a:r>
            <a:r>
              <a:rPr lang="it-IT" spc="-40" dirty="0">
                <a:latin typeface="Calibri"/>
                <a:cs typeface="Calibri"/>
              </a:rPr>
              <a:t>d'</a:t>
            </a:r>
            <a:r>
              <a:rPr lang="it-IT" spc="-10" dirty="0">
                <a:latin typeface="Calibri"/>
                <a:cs typeface="Calibri"/>
              </a:rPr>
              <a:t> </a:t>
            </a:r>
            <a:r>
              <a:rPr lang="it-IT" spc="-5" dirty="0" smtClean="0">
                <a:latin typeface="Calibri"/>
                <a:cs typeface="Calibri"/>
              </a:rPr>
              <a:t>i</a:t>
            </a:r>
            <a:r>
              <a:rPr lang="it-IT" spc="-65" dirty="0" smtClean="0">
                <a:latin typeface="Calibri"/>
                <a:cs typeface="Calibri"/>
              </a:rPr>
              <a:t>s</a:t>
            </a:r>
            <a:r>
              <a:rPr lang="it-IT" spc="-20" dirty="0" smtClean="0">
                <a:latin typeface="Calibri"/>
                <a:cs typeface="Calibri"/>
              </a:rPr>
              <a:t>t</a:t>
            </a:r>
            <a:r>
              <a:rPr lang="it-IT" spc="-10" dirty="0" smtClean="0">
                <a:latin typeface="Calibri"/>
                <a:cs typeface="Calibri"/>
              </a:rPr>
              <a:t>r</a:t>
            </a:r>
            <a:r>
              <a:rPr lang="it-IT" spc="-40" dirty="0" smtClean="0">
                <a:latin typeface="Calibri"/>
                <a:cs typeface="Calibri"/>
              </a:rPr>
              <a:t>u</a:t>
            </a:r>
            <a:r>
              <a:rPr lang="it-IT" spc="-25" dirty="0" smtClean="0">
                <a:latin typeface="Calibri"/>
                <a:cs typeface="Calibri"/>
              </a:rPr>
              <a:t>z</a:t>
            </a:r>
            <a:r>
              <a:rPr lang="it-IT" spc="-10" dirty="0" smtClean="0">
                <a:latin typeface="Calibri"/>
                <a:cs typeface="Calibri"/>
              </a:rPr>
              <a:t>i</a:t>
            </a:r>
            <a:r>
              <a:rPr lang="it-IT" spc="-15" dirty="0" smtClean="0">
                <a:latin typeface="Calibri"/>
                <a:cs typeface="Calibri"/>
              </a:rPr>
              <a:t>o</a:t>
            </a:r>
            <a:r>
              <a:rPr lang="it-IT" spc="-40" dirty="0" smtClean="0">
                <a:latin typeface="Calibri"/>
                <a:cs typeface="Calibri"/>
              </a:rPr>
              <a:t>ne:</a:t>
            </a:r>
          </a:p>
          <a:p>
            <a:pPr marL="355600" indent="-342900">
              <a:tabLst>
                <a:tab pos="354965" algn="l"/>
              </a:tabLst>
            </a:pPr>
            <a:r>
              <a:rPr lang="it-IT" spc="-25" dirty="0">
                <a:latin typeface="Calibri"/>
                <a:cs typeface="Calibri"/>
              </a:rPr>
              <a:t>Il secondo ciclo è costituito dal sistema dei licei e dal sistema dell’istruzione e della formazione professionale. Dal compimento del quindicesimo anno di età i diplomi e le qualifiche si possono conseguire in alternanza scuola-lavoro o attraverso l’apprendistato. </a:t>
            </a:r>
          </a:p>
        </p:txBody>
      </p:sp>
    </p:spTree>
    <p:extLst>
      <p:ext uri="{BB962C8B-B14F-4D97-AF65-F5344CB8AC3E}">
        <p14:creationId xmlns:p14="http://schemas.microsoft.com/office/powerpoint/2010/main" val="409698288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066800" y="381000"/>
            <a:ext cx="6798734" cy="837263"/>
          </a:xfrm>
        </p:spPr>
        <p:txBody>
          <a:bodyPr>
            <a:normAutofit/>
          </a:bodyPr>
          <a:lstStyle/>
          <a:p>
            <a:r>
              <a:rPr lang="it-IT" sz="3200" spc="-45" dirty="0">
                <a:latin typeface="Calibri"/>
                <a:cs typeface="Calibri"/>
              </a:rPr>
              <a:t>RI</a:t>
            </a:r>
            <a:r>
              <a:rPr lang="it-IT" sz="3200" spc="-60" dirty="0">
                <a:latin typeface="Calibri"/>
                <a:cs typeface="Calibri"/>
              </a:rPr>
              <a:t>FO</a:t>
            </a:r>
            <a:r>
              <a:rPr lang="it-IT" sz="3200" spc="-45" dirty="0">
                <a:latin typeface="Calibri"/>
                <a:cs typeface="Calibri"/>
              </a:rPr>
              <a:t>R</a:t>
            </a:r>
            <a:r>
              <a:rPr lang="it-IT" sz="3200" spc="-55" dirty="0">
                <a:latin typeface="Calibri"/>
                <a:cs typeface="Calibri"/>
              </a:rPr>
              <a:t>M</a:t>
            </a:r>
            <a:r>
              <a:rPr lang="it-IT" sz="3200" spc="-25" dirty="0">
                <a:latin typeface="Calibri"/>
                <a:cs typeface="Calibri"/>
              </a:rPr>
              <a:t>A </a:t>
            </a:r>
            <a:r>
              <a:rPr lang="it-IT" sz="3200" spc="-70" dirty="0">
                <a:latin typeface="Calibri"/>
                <a:cs typeface="Calibri"/>
              </a:rPr>
              <a:t>M</a:t>
            </a:r>
            <a:r>
              <a:rPr lang="it-IT" sz="3200" spc="-75" dirty="0">
                <a:latin typeface="Calibri"/>
                <a:cs typeface="Calibri"/>
              </a:rPr>
              <a:t>O</a:t>
            </a:r>
            <a:r>
              <a:rPr lang="it-IT" sz="3200" spc="-50" dirty="0">
                <a:latin typeface="Calibri"/>
                <a:cs typeface="Calibri"/>
              </a:rPr>
              <a:t>R</a:t>
            </a:r>
            <a:r>
              <a:rPr lang="it-IT" sz="3200" spc="-360" dirty="0">
                <a:latin typeface="Calibri"/>
                <a:cs typeface="Calibri"/>
              </a:rPr>
              <a:t>A</a:t>
            </a:r>
            <a:r>
              <a:rPr lang="it-IT" sz="3200" spc="20" dirty="0">
                <a:latin typeface="Calibri"/>
                <a:cs typeface="Calibri"/>
              </a:rPr>
              <a:t>T</a:t>
            </a:r>
            <a:r>
              <a:rPr lang="it-IT" sz="3200" spc="-30" dirty="0">
                <a:latin typeface="Calibri"/>
                <a:cs typeface="Calibri"/>
              </a:rPr>
              <a:t>TI</a:t>
            </a:r>
            <a:endParaRPr lang="it-IT" sz="3200" dirty="0"/>
          </a:p>
        </p:txBody>
      </p:sp>
      <p:sp>
        <p:nvSpPr>
          <p:cNvPr id="3" name="Segnaposto contenuto 2"/>
          <p:cNvSpPr>
            <a:spLocks noGrp="1"/>
          </p:cNvSpPr>
          <p:nvPr>
            <p:ph idx="1"/>
          </p:nvPr>
        </p:nvSpPr>
        <p:spPr>
          <a:xfrm>
            <a:off x="275167" y="1447800"/>
            <a:ext cx="8335433" cy="5029200"/>
          </a:xfrm>
        </p:spPr>
        <p:txBody>
          <a:bodyPr>
            <a:normAutofit lnSpcReduction="10000"/>
          </a:bodyPr>
          <a:lstStyle/>
          <a:p>
            <a:pPr marL="355600" indent="-342900">
              <a:tabLst>
                <a:tab pos="354965" algn="l"/>
              </a:tabLst>
            </a:pPr>
            <a:r>
              <a:rPr lang="it-IT" spc="-20" dirty="0">
                <a:latin typeface="Calibri"/>
                <a:cs typeface="Calibri"/>
              </a:rPr>
              <a:t>Il sistema dei licei comprende i licei</a:t>
            </a:r>
            <a:r>
              <a:rPr lang="it-IT" spc="-20" dirty="0" smtClean="0">
                <a:latin typeface="Calibri"/>
                <a:cs typeface="Calibri"/>
              </a:rPr>
              <a:t>:</a:t>
            </a:r>
          </a:p>
          <a:p>
            <a:pPr marL="355600" indent="-342900">
              <a:tabLst>
                <a:tab pos="354965" algn="l"/>
              </a:tabLst>
            </a:pPr>
            <a:endParaRPr lang="it-IT" spc="-20" dirty="0">
              <a:latin typeface="Calibri"/>
              <a:cs typeface="Calibri"/>
            </a:endParaRPr>
          </a:p>
          <a:p>
            <a:pPr marL="355600" indent="-342900">
              <a:tabLst>
                <a:tab pos="354965" algn="l"/>
              </a:tabLst>
            </a:pPr>
            <a:r>
              <a:rPr lang="it-IT" spc="-20" dirty="0" smtClean="0">
                <a:latin typeface="Calibri"/>
                <a:cs typeface="Calibri"/>
              </a:rPr>
              <a:t>--artistico</a:t>
            </a:r>
            <a:r>
              <a:rPr lang="it-IT" spc="-20" dirty="0">
                <a:latin typeface="Calibri"/>
                <a:cs typeface="Calibri"/>
              </a:rPr>
              <a:t>;</a:t>
            </a:r>
            <a:br>
              <a:rPr lang="it-IT" spc="-20" dirty="0">
                <a:latin typeface="Calibri"/>
                <a:cs typeface="Calibri"/>
              </a:rPr>
            </a:br>
            <a:r>
              <a:rPr lang="it-IT" spc="-20" dirty="0">
                <a:latin typeface="Calibri"/>
                <a:cs typeface="Calibri"/>
              </a:rPr>
              <a:t>– classico;</a:t>
            </a:r>
            <a:br>
              <a:rPr lang="it-IT" spc="-20" dirty="0">
                <a:latin typeface="Calibri"/>
                <a:cs typeface="Calibri"/>
              </a:rPr>
            </a:br>
            <a:r>
              <a:rPr lang="it-IT" spc="-20" dirty="0">
                <a:latin typeface="Calibri"/>
                <a:cs typeface="Calibri"/>
              </a:rPr>
              <a:t>– economico;</a:t>
            </a:r>
            <a:br>
              <a:rPr lang="it-IT" spc="-20" dirty="0">
                <a:latin typeface="Calibri"/>
                <a:cs typeface="Calibri"/>
              </a:rPr>
            </a:br>
            <a:r>
              <a:rPr lang="it-IT" spc="-20" dirty="0">
                <a:latin typeface="Calibri"/>
                <a:cs typeface="Calibri"/>
              </a:rPr>
              <a:t>– linguistico;</a:t>
            </a:r>
            <a:br>
              <a:rPr lang="it-IT" spc="-20" dirty="0">
                <a:latin typeface="Calibri"/>
                <a:cs typeface="Calibri"/>
              </a:rPr>
            </a:br>
            <a:r>
              <a:rPr lang="it-IT" spc="-20" dirty="0">
                <a:latin typeface="Calibri"/>
                <a:cs typeface="Calibri"/>
              </a:rPr>
              <a:t>– musicale e coreutica;</a:t>
            </a:r>
            <a:br>
              <a:rPr lang="it-IT" spc="-20" dirty="0">
                <a:latin typeface="Calibri"/>
                <a:cs typeface="Calibri"/>
              </a:rPr>
            </a:br>
            <a:r>
              <a:rPr lang="it-IT" spc="-20" dirty="0">
                <a:latin typeface="Calibri"/>
                <a:cs typeface="Calibri"/>
              </a:rPr>
              <a:t>– scientifico;</a:t>
            </a:r>
            <a:br>
              <a:rPr lang="it-IT" spc="-20" dirty="0">
                <a:latin typeface="Calibri"/>
                <a:cs typeface="Calibri"/>
              </a:rPr>
            </a:br>
            <a:r>
              <a:rPr lang="it-IT" spc="-20" dirty="0">
                <a:latin typeface="Calibri"/>
                <a:cs typeface="Calibri"/>
              </a:rPr>
              <a:t>– tecnologico;</a:t>
            </a:r>
            <a:br>
              <a:rPr lang="it-IT" spc="-20" dirty="0">
                <a:latin typeface="Calibri"/>
                <a:cs typeface="Calibri"/>
              </a:rPr>
            </a:br>
            <a:r>
              <a:rPr lang="it-IT" spc="-20" dirty="0">
                <a:latin typeface="Calibri"/>
                <a:cs typeface="Calibri"/>
              </a:rPr>
              <a:t>– delle scienze umane.</a:t>
            </a:r>
          </a:p>
          <a:p>
            <a:pPr marL="355600" indent="-342900">
              <a:tabLst>
                <a:tab pos="354965" algn="l"/>
              </a:tabLst>
            </a:pPr>
            <a:r>
              <a:rPr lang="it-IT" spc="-20" dirty="0">
                <a:latin typeface="Calibri"/>
                <a:cs typeface="Calibri"/>
              </a:rPr>
              <a:t>La proposta di </a:t>
            </a:r>
            <a:r>
              <a:rPr lang="it-IT" spc="-20" dirty="0" smtClean="0">
                <a:latin typeface="Calibri"/>
                <a:cs typeface="Calibri"/>
              </a:rPr>
              <a:t>riforma della secondaria di II grado </a:t>
            </a:r>
            <a:r>
              <a:rPr lang="it-IT" spc="-20" dirty="0">
                <a:latin typeface="Calibri"/>
                <a:cs typeface="Calibri"/>
              </a:rPr>
              <a:t>non ebbe grosso consenso e fu abolita da Fioroni nel 2007 con la legge </a:t>
            </a:r>
            <a:r>
              <a:rPr lang="it-IT" spc="-20" dirty="0" smtClean="0">
                <a:latin typeface="Calibri"/>
                <a:cs typeface="Calibri"/>
              </a:rPr>
              <a:t>n. 40/2007</a:t>
            </a:r>
            <a:endParaRPr lang="it-IT" spc="-20" dirty="0">
              <a:latin typeface="Calibri"/>
              <a:cs typeface="Calibri"/>
            </a:endParaRPr>
          </a:p>
          <a:p>
            <a:pPr>
              <a:spcBef>
                <a:spcPts val="0"/>
              </a:spcBef>
              <a:spcAft>
                <a:spcPts val="0"/>
              </a:spcAft>
              <a:buFontTx/>
              <a:buChar char="-"/>
            </a:pPr>
            <a:endParaRPr lang="it-IT" dirty="0"/>
          </a:p>
        </p:txBody>
      </p:sp>
    </p:spTree>
    <p:extLst>
      <p:ext uri="{BB962C8B-B14F-4D97-AF65-F5344CB8AC3E}">
        <p14:creationId xmlns:p14="http://schemas.microsoft.com/office/powerpoint/2010/main" val="48082454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pc="-45" dirty="0">
                <a:latin typeface="Calibri"/>
                <a:cs typeface="Calibri"/>
              </a:rPr>
              <a:t>RI</a:t>
            </a:r>
            <a:r>
              <a:rPr lang="it-IT" spc="-60" dirty="0">
                <a:latin typeface="Calibri"/>
                <a:cs typeface="Calibri"/>
              </a:rPr>
              <a:t>FO</a:t>
            </a:r>
            <a:r>
              <a:rPr lang="it-IT" spc="-45" dirty="0">
                <a:latin typeface="Calibri"/>
                <a:cs typeface="Calibri"/>
              </a:rPr>
              <a:t>R</a:t>
            </a:r>
            <a:r>
              <a:rPr lang="it-IT" spc="-55" dirty="0">
                <a:latin typeface="Calibri"/>
                <a:cs typeface="Calibri"/>
              </a:rPr>
              <a:t>M</a:t>
            </a:r>
            <a:r>
              <a:rPr lang="it-IT" spc="-25" dirty="0">
                <a:latin typeface="Calibri"/>
                <a:cs typeface="Calibri"/>
              </a:rPr>
              <a:t>A </a:t>
            </a:r>
            <a:r>
              <a:rPr lang="it-IT" spc="-70" dirty="0">
                <a:latin typeface="Calibri"/>
                <a:cs typeface="Calibri"/>
              </a:rPr>
              <a:t>M</a:t>
            </a:r>
            <a:r>
              <a:rPr lang="it-IT" spc="-75" dirty="0">
                <a:latin typeface="Calibri"/>
                <a:cs typeface="Calibri"/>
              </a:rPr>
              <a:t>O</a:t>
            </a:r>
            <a:r>
              <a:rPr lang="it-IT" spc="-50" dirty="0">
                <a:latin typeface="Calibri"/>
                <a:cs typeface="Calibri"/>
              </a:rPr>
              <a:t>R</a:t>
            </a:r>
            <a:r>
              <a:rPr lang="it-IT" spc="-360" dirty="0">
                <a:latin typeface="Calibri"/>
                <a:cs typeface="Calibri"/>
              </a:rPr>
              <a:t>A</a:t>
            </a:r>
            <a:r>
              <a:rPr lang="it-IT" spc="20" dirty="0">
                <a:latin typeface="Calibri"/>
                <a:cs typeface="Calibri"/>
              </a:rPr>
              <a:t>T</a:t>
            </a:r>
            <a:r>
              <a:rPr lang="it-IT" spc="-30" dirty="0">
                <a:latin typeface="Calibri"/>
                <a:cs typeface="Calibri"/>
              </a:rPr>
              <a:t>TI</a:t>
            </a:r>
            <a:endParaRPr lang="it-IT" dirty="0"/>
          </a:p>
        </p:txBody>
      </p:sp>
      <p:sp>
        <p:nvSpPr>
          <p:cNvPr id="3" name="Segnaposto contenuto 2"/>
          <p:cNvSpPr>
            <a:spLocks noGrp="1"/>
          </p:cNvSpPr>
          <p:nvPr>
            <p:ph idx="1"/>
          </p:nvPr>
        </p:nvSpPr>
        <p:spPr>
          <a:xfrm>
            <a:off x="537633" y="2743200"/>
            <a:ext cx="8077199" cy="3453465"/>
          </a:xfrm>
        </p:spPr>
        <p:txBody>
          <a:bodyPr>
            <a:normAutofit fontScale="70000" lnSpcReduction="20000"/>
          </a:bodyPr>
          <a:lstStyle/>
          <a:p>
            <a:pPr marL="355600" indent="-342900">
              <a:tabLst>
                <a:tab pos="354965" algn="l"/>
              </a:tabLst>
            </a:pPr>
            <a:r>
              <a:rPr lang="it-IT" sz="3100" spc="-35" dirty="0" smtClean="0">
                <a:latin typeface="Calibri"/>
                <a:cs typeface="Calibri"/>
              </a:rPr>
              <a:t>Le </a:t>
            </a:r>
            <a:r>
              <a:rPr lang="it-IT" sz="3100" spc="-35" dirty="0">
                <a:latin typeface="Calibri"/>
                <a:cs typeface="Calibri"/>
              </a:rPr>
              <a:t>idee di fondo dei progetti del centrodestra (iniziati dalla Moratti e completati dalla Gelmini) si possono sintetizzare nella volontà di ridimensionare gli interventi dello Stato nelle politiche sulla formazione in nome della libertà di scelta delle famiglie e della libera concorrenza tra scuola pubblica e scuola privata.</a:t>
            </a:r>
          </a:p>
          <a:p>
            <a:pPr marL="355600" indent="-342900">
              <a:tabLst>
                <a:tab pos="354965" algn="l"/>
              </a:tabLst>
            </a:pPr>
            <a:r>
              <a:rPr lang="it-IT" sz="3100" spc="-35" dirty="0">
                <a:latin typeface="Calibri"/>
                <a:cs typeface="Calibri"/>
              </a:rPr>
              <a:t>Per il centrodestra la scuola ha un costo eccessivo, ci sono troppi insegnanti, ci sono troppi sprechi e, soprattutto, le ore di scuola settimanali sono troppe: da qui la necessità di semplificare e riordinare l’intero sistema dell’istruzione riducendo progressivamente le risorse finanziarie da destinare ai progetti, al tempo prolungato e al tempo pieno.</a:t>
            </a:r>
          </a:p>
          <a:p>
            <a:endParaRPr lang="it-IT" dirty="0"/>
          </a:p>
        </p:txBody>
      </p:sp>
    </p:spTree>
    <p:extLst>
      <p:ext uri="{BB962C8B-B14F-4D97-AF65-F5344CB8AC3E}">
        <p14:creationId xmlns:p14="http://schemas.microsoft.com/office/powerpoint/2010/main" val="272215641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916157" y="533400"/>
            <a:ext cx="6798734" cy="1371600"/>
          </a:xfrm>
        </p:spPr>
        <p:txBody>
          <a:bodyPr>
            <a:noAutofit/>
          </a:bodyPr>
          <a:lstStyle/>
          <a:p>
            <a:r>
              <a:rPr lang="it-IT" sz="3200" spc="-45" dirty="0" smtClean="0">
                <a:latin typeface="Calibri"/>
                <a:cs typeface="Calibri"/>
              </a:rPr>
              <a:t>RACCOMANDAZIONI UE 18/12/2006 DEL PARLAMENTO EUROPEO E DEL CONSIGLIO DELL’.U.E.</a:t>
            </a:r>
            <a:endParaRPr lang="it-IT" sz="3200" spc="-45" dirty="0">
              <a:latin typeface="Calibri"/>
              <a:cs typeface="Calibri"/>
            </a:endParaRPr>
          </a:p>
        </p:txBody>
      </p:sp>
      <p:sp>
        <p:nvSpPr>
          <p:cNvPr id="3" name="Segnaposto contenuto 2"/>
          <p:cNvSpPr>
            <a:spLocks noGrp="1"/>
          </p:cNvSpPr>
          <p:nvPr>
            <p:ph idx="1"/>
          </p:nvPr>
        </p:nvSpPr>
        <p:spPr>
          <a:xfrm>
            <a:off x="477647" y="2514600"/>
            <a:ext cx="7675754" cy="3886200"/>
          </a:xfrm>
        </p:spPr>
        <p:txBody>
          <a:bodyPr>
            <a:normAutofit/>
          </a:bodyPr>
          <a:lstStyle/>
          <a:p>
            <a:pPr marL="12700" indent="0">
              <a:spcBef>
                <a:spcPts val="0"/>
              </a:spcBef>
              <a:spcAft>
                <a:spcPts val="0"/>
              </a:spcAft>
              <a:buNone/>
              <a:tabLst>
                <a:tab pos="354965" algn="l"/>
              </a:tabLst>
            </a:pPr>
            <a:r>
              <a:rPr lang="it-IT" spc="-20" dirty="0" smtClean="0">
                <a:latin typeface="Calibri"/>
                <a:cs typeface="Calibri"/>
              </a:rPr>
              <a:t>Le </a:t>
            </a:r>
            <a:r>
              <a:rPr lang="it-IT" spc="-20" dirty="0">
                <a:latin typeface="Calibri"/>
                <a:cs typeface="Calibri"/>
              </a:rPr>
              <a:t>otto competenze chiave </a:t>
            </a:r>
            <a:r>
              <a:rPr lang="it-IT" spc="-20" dirty="0" smtClean="0">
                <a:latin typeface="Calibri"/>
                <a:cs typeface="Calibri"/>
              </a:rPr>
              <a:t>europee:</a:t>
            </a:r>
            <a:endParaRPr lang="it-IT" spc="-20" dirty="0">
              <a:latin typeface="Calibri"/>
              <a:cs typeface="Calibri"/>
            </a:endParaRPr>
          </a:p>
          <a:p>
            <a:pPr marL="355600" indent="-342900">
              <a:spcBef>
                <a:spcPts val="0"/>
              </a:spcBef>
              <a:spcAft>
                <a:spcPts val="0"/>
              </a:spcAft>
              <a:tabLst>
                <a:tab pos="354965" algn="l"/>
              </a:tabLst>
            </a:pPr>
            <a:r>
              <a:rPr lang="it-IT" spc="-20" dirty="0" smtClean="0">
                <a:latin typeface="Calibri"/>
                <a:cs typeface="Calibri"/>
              </a:rPr>
              <a:t>Comunicazione nella madrelingua</a:t>
            </a:r>
          </a:p>
          <a:p>
            <a:pPr marL="355600" indent="-342900">
              <a:spcBef>
                <a:spcPts val="0"/>
              </a:spcBef>
              <a:spcAft>
                <a:spcPts val="0"/>
              </a:spcAft>
              <a:tabLst>
                <a:tab pos="354965" algn="l"/>
              </a:tabLst>
            </a:pPr>
            <a:r>
              <a:rPr lang="it-IT" spc="-20" dirty="0" smtClean="0">
                <a:latin typeface="Calibri"/>
                <a:cs typeface="Calibri"/>
              </a:rPr>
              <a:t>Comunicazione nelle lingue straniere</a:t>
            </a:r>
          </a:p>
          <a:p>
            <a:pPr marL="355600" indent="-342900">
              <a:spcBef>
                <a:spcPts val="0"/>
              </a:spcBef>
              <a:spcAft>
                <a:spcPts val="0"/>
              </a:spcAft>
              <a:tabLst>
                <a:tab pos="354965" algn="l"/>
              </a:tabLst>
            </a:pPr>
            <a:r>
              <a:rPr lang="it-IT" spc="-20" dirty="0" smtClean="0">
                <a:latin typeface="Calibri"/>
                <a:cs typeface="Calibri"/>
              </a:rPr>
              <a:t>Competenza matematica e competenze di base in scienza e tecnologia</a:t>
            </a:r>
            <a:endParaRPr lang="it-IT" spc="-20" dirty="0">
              <a:latin typeface="Calibri"/>
              <a:cs typeface="Calibri"/>
            </a:endParaRPr>
          </a:p>
          <a:p>
            <a:pPr marL="355600" indent="-342900">
              <a:spcBef>
                <a:spcPts val="0"/>
              </a:spcBef>
              <a:spcAft>
                <a:spcPts val="0"/>
              </a:spcAft>
              <a:tabLst>
                <a:tab pos="354965" algn="l"/>
              </a:tabLst>
            </a:pPr>
            <a:r>
              <a:rPr lang="it-IT" spc="-20" dirty="0" smtClean="0">
                <a:latin typeface="Calibri"/>
                <a:cs typeface="Calibri"/>
              </a:rPr>
              <a:t>Competenza digitale</a:t>
            </a:r>
          </a:p>
          <a:p>
            <a:pPr marL="355600" indent="-342900">
              <a:spcBef>
                <a:spcPts val="0"/>
              </a:spcBef>
              <a:spcAft>
                <a:spcPts val="0"/>
              </a:spcAft>
              <a:tabLst>
                <a:tab pos="354965" algn="l"/>
              </a:tabLst>
            </a:pPr>
            <a:r>
              <a:rPr lang="it-IT" spc="-20" dirty="0" smtClean="0">
                <a:latin typeface="Calibri"/>
                <a:cs typeface="Calibri"/>
              </a:rPr>
              <a:t>Imparare ad imparare</a:t>
            </a:r>
          </a:p>
          <a:p>
            <a:pPr marL="355600" indent="-342900">
              <a:spcBef>
                <a:spcPts val="0"/>
              </a:spcBef>
              <a:spcAft>
                <a:spcPts val="0"/>
              </a:spcAft>
              <a:tabLst>
                <a:tab pos="354965" algn="l"/>
              </a:tabLst>
            </a:pPr>
            <a:r>
              <a:rPr lang="it-IT" spc="-20" dirty="0" smtClean="0">
                <a:latin typeface="Calibri"/>
                <a:cs typeface="Calibri"/>
              </a:rPr>
              <a:t>Competenze sociali e civiche</a:t>
            </a:r>
          </a:p>
          <a:p>
            <a:pPr marL="355600" indent="-342900">
              <a:spcBef>
                <a:spcPts val="0"/>
              </a:spcBef>
              <a:spcAft>
                <a:spcPts val="0"/>
              </a:spcAft>
              <a:tabLst>
                <a:tab pos="354965" algn="l"/>
              </a:tabLst>
            </a:pPr>
            <a:r>
              <a:rPr lang="it-IT" spc="-20" dirty="0" smtClean="0">
                <a:latin typeface="Calibri"/>
                <a:cs typeface="Calibri"/>
              </a:rPr>
              <a:t>Spirito di iniziativa e imprenditorialità</a:t>
            </a:r>
          </a:p>
          <a:p>
            <a:pPr marL="355600" indent="-342900">
              <a:spcBef>
                <a:spcPts val="0"/>
              </a:spcBef>
              <a:spcAft>
                <a:spcPts val="0"/>
              </a:spcAft>
              <a:tabLst>
                <a:tab pos="354965" algn="l"/>
              </a:tabLst>
            </a:pPr>
            <a:r>
              <a:rPr lang="it-IT" spc="-20" dirty="0" smtClean="0">
                <a:latin typeface="Calibri"/>
                <a:cs typeface="Calibri"/>
              </a:rPr>
              <a:t>Consapevolezza ed espressione cult</a:t>
            </a:r>
            <a:r>
              <a:rPr lang="it-IT" sz="2600" spc="-20" dirty="0" smtClean="0">
                <a:latin typeface="Calibri"/>
                <a:cs typeface="Calibri"/>
              </a:rPr>
              <a:t>urali</a:t>
            </a:r>
          </a:p>
          <a:p>
            <a:endParaRPr lang="it-IT" dirty="0"/>
          </a:p>
        </p:txBody>
      </p:sp>
    </p:spTree>
    <p:extLst>
      <p:ext uri="{BB962C8B-B14F-4D97-AF65-F5344CB8AC3E}">
        <p14:creationId xmlns:p14="http://schemas.microsoft.com/office/powerpoint/2010/main" val="280081189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020233" y="457200"/>
            <a:ext cx="6798734" cy="989663"/>
          </a:xfrm>
        </p:spPr>
        <p:txBody>
          <a:bodyPr>
            <a:normAutofit fontScale="90000"/>
          </a:bodyPr>
          <a:lstStyle/>
          <a:p>
            <a:r>
              <a:rPr lang="it-IT" sz="3200" spc="-45" dirty="0" smtClean="0">
                <a:latin typeface="Calibri"/>
                <a:cs typeface="Calibri"/>
              </a:rPr>
              <a:t>RACCOMANDAZIONE DEL 22 MAGGIO 2018</a:t>
            </a:r>
            <a:endParaRPr lang="it-IT" sz="3200" spc="-45" dirty="0">
              <a:latin typeface="Calibri"/>
              <a:cs typeface="Calibri"/>
            </a:endParaRPr>
          </a:p>
        </p:txBody>
      </p:sp>
      <p:sp>
        <p:nvSpPr>
          <p:cNvPr id="4" name="Rectangle 1"/>
          <p:cNvSpPr>
            <a:spLocks noGrp="1" noChangeArrowheads="1"/>
          </p:cNvSpPr>
          <p:nvPr>
            <p:ph idx="1"/>
          </p:nvPr>
        </p:nvSpPr>
        <p:spPr bwMode="auto">
          <a:xfrm>
            <a:off x="609600" y="1276308"/>
            <a:ext cx="7620000" cy="48936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fontAlgn="base">
              <a:lnSpc>
                <a:spcPct val="100000"/>
              </a:lnSpc>
              <a:spcBef>
                <a:spcPts val="0"/>
              </a:spcBef>
              <a:spcAft>
                <a:spcPts val="0"/>
              </a:spcAft>
              <a:buFont typeface="Arial"/>
              <a:buNone/>
              <a:tabLst>
                <a:tab pos="354965" algn="l"/>
              </a:tabLst>
            </a:pPr>
            <a:r>
              <a:rPr lang="it-IT" spc="-20" dirty="0">
                <a:latin typeface="Calibri"/>
                <a:cs typeface="Calibri"/>
              </a:rPr>
              <a:t>Il </a:t>
            </a:r>
            <a:r>
              <a:rPr lang="it-IT" spc="-20" dirty="0" smtClean="0">
                <a:latin typeface="Calibri"/>
                <a:cs typeface="Calibri"/>
              </a:rPr>
              <a:t>nuovo quadro </a:t>
            </a:r>
            <a:r>
              <a:rPr lang="it-IT" spc="-20" dirty="0">
                <a:latin typeface="Calibri"/>
                <a:cs typeface="Calibri"/>
              </a:rPr>
              <a:t>di riferimento delinea otto tipi di competenze chiave:</a:t>
            </a:r>
          </a:p>
          <a:p>
            <a:pPr marL="0" marR="0" lvl="0" indent="0" fontAlgn="base">
              <a:lnSpc>
                <a:spcPct val="100000"/>
              </a:lnSpc>
              <a:spcBef>
                <a:spcPts val="0"/>
              </a:spcBef>
              <a:spcAft>
                <a:spcPts val="0"/>
              </a:spcAft>
              <a:buFont typeface="Arial"/>
              <a:buNone/>
              <a:tabLst>
                <a:tab pos="354965" algn="l"/>
              </a:tabLst>
            </a:pPr>
            <a:r>
              <a:rPr lang="it-IT" spc="-20" dirty="0" smtClean="0">
                <a:latin typeface="Calibri"/>
                <a:cs typeface="Calibri"/>
              </a:rPr>
              <a:t>-competenza </a:t>
            </a:r>
            <a:r>
              <a:rPr lang="it-IT" spc="-20" dirty="0">
                <a:latin typeface="Calibri"/>
                <a:cs typeface="Calibri"/>
              </a:rPr>
              <a:t>alfabetica funzionale;</a:t>
            </a:r>
          </a:p>
          <a:p>
            <a:pPr marL="0" marR="0" lvl="0" indent="0" fontAlgn="base">
              <a:lnSpc>
                <a:spcPct val="100000"/>
              </a:lnSpc>
              <a:spcBef>
                <a:spcPts val="0"/>
              </a:spcBef>
              <a:spcAft>
                <a:spcPts val="0"/>
              </a:spcAft>
              <a:buFont typeface="Arial"/>
              <a:buNone/>
              <a:tabLst>
                <a:tab pos="354965" algn="l"/>
              </a:tabLst>
            </a:pPr>
            <a:r>
              <a:rPr lang="it-IT" spc="-20" dirty="0" smtClean="0">
                <a:latin typeface="Calibri"/>
                <a:cs typeface="Calibri"/>
              </a:rPr>
              <a:t>-competenza </a:t>
            </a:r>
            <a:r>
              <a:rPr lang="it-IT" spc="-20" dirty="0">
                <a:latin typeface="Calibri"/>
                <a:cs typeface="Calibri"/>
              </a:rPr>
              <a:t>multilinguistica;</a:t>
            </a:r>
          </a:p>
          <a:p>
            <a:pPr marL="0" marR="0" lvl="0" indent="0" fontAlgn="base">
              <a:lnSpc>
                <a:spcPct val="100000"/>
              </a:lnSpc>
              <a:spcBef>
                <a:spcPts val="0"/>
              </a:spcBef>
              <a:spcAft>
                <a:spcPts val="0"/>
              </a:spcAft>
              <a:buFont typeface="Arial"/>
              <a:buNone/>
              <a:tabLst>
                <a:tab pos="354965" algn="l"/>
              </a:tabLst>
            </a:pPr>
            <a:r>
              <a:rPr lang="it-IT" spc="-20" dirty="0" smtClean="0">
                <a:latin typeface="Calibri"/>
                <a:cs typeface="Calibri"/>
              </a:rPr>
              <a:t>-competenza </a:t>
            </a:r>
            <a:r>
              <a:rPr lang="it-IT" spc="-20" dirty="0">
                <a:latin typeface="Calibri"/>
                <a:cs typeface="Calibri"/>
              </a:rPr>
              <a:t>matematica e competenza in scienze, </a:t>
            </a:r>
            <a:r>
              <a:rPr lang="it-IT" spc="-20" dirty="0" smtClean="0">
                <a:latin typeface="Calibri"/>
                <a:cs typeface="Calibri"/>
              </a:rPr>
              <a:t>  </a:t>
            </a:r>
          </a:p>
          <a:p>
            <a:pPr marL="0" marR="0" lvl="0" indent="0" fontAlgn="base">
              <a:lnSpc>
                <a:spcPct val="100000"/>
              </a:lnSpc>
              <a:spcBef>
                <a:spcPts val="0"/>
              </a:spcBef>
              <a:spcAft>
                <a:spcPts val="0"/>
              </a:spcAft>
              <a:buFont typeface="Arial"/>
              <a:buNone/>
              <a:tabLst>
                <a:tab pos="354965" algn="l"/>
              </a:tabLst>
            </a:pPr>
            <a:r>
              <a:rPr lang="it-IT" spc="-20" dirty="0" smtClean="0">
                <a:latin typeface="Calibri"/>
                <a:cs typeface="Calibri"/>
              </a:rPr>
              <a:t>  tecnologie </a:t>
            </a:r>
            <a:r>
              <a:rPr lang="it-IT" spc="-20" dirty="0">
                <a:latin typeface="Calibri"/>
                <a:cs typeface="Calibri"/>
              </a:rPr>
              <a:t>e ingegneria;</a:t>
            </a:r>
          </a:p>
          <a:p>
            <a:pPr marL="0" marR="0" lvl="0" indent="0" fontAlgn="base">
              <a:lnSpc>
                <a:spcPct val="100000"/>
              </a:lnSpc>
              <a:spcBef>
                <a:spcPts val="0"/>
              </a:spcBef>
              <a:spcAft>
                <a:spcPts val="0"/>
              </a:spcAft>
              <a:buFont typeface="Arial"/>
              <a:buNone/>
              <a:tabLst>
                <a:tab pos="354965" algn="l"/>
              </a:tabLst>
            </a:pPr>
            <a:r>
              <a:rPr lang="it-IT" spc="-20" dirty="0" smtClean="0">
                <a:latin typeface="Calibri"/>
                <a:cs typeface="Calibri"/>
              </a:rPr>
              <a:t>-competenza </a:t>
            </a:r>
            <a:r>
              <a:rPr lang="it-IT" spc="-20" dirty="0">
                <a:latin typeface="Calibri"/>
                <a:cs typeface="Calibri"/>
              </a:rPr>
              <a:t>digitale;</a:t>
            </a:r>
          </a:p>
          <a:p>
            <a:pPr marL="0" marR="0" lvl="0" indent="0" fontAlgn="base">
              <a:lnSpc>
                <a:spcPct val="100000"/>
              </a:lnSpc>
              <a:spcBef>
                <a:spcPts val="0"/>
              </a:spcBef>
              <a:spcAft>
                <a:spcPts val="0"/>
              </a:spcAft>
              <a:buFont typeface="Arial"/>
              <a:buNone/>
              <a:tabLst>
                <a:tab pos="354965" algn="l"/>
              </a:tabLst>
            </a:pPr>
            <a:r>
              <a:rPr lang="it-IT" spc="-20" dirty="0" smtClean="0">
                <a:latin typeface="Calibri"/>
                <a:cs typeface="Calibri"/>
              </a:rPr>
              <a:t>-competenza </a:t>
            </a:r>
            <a:r>
              <a:rPr lang="it-IT" spc="-20" dirty="0">
                <a:latin typeface="Calibri"/>
                <a:cs typeface="Calibri"/>
              </a:rPr>
              <a:t>personale, sociale e capacità di imparare </a:t>
            </a:r>
            <a:r>
              <a:rPr lang="it-IT" spc="-20" dirty="0" smtClean="0">
                <a:latin typeface="Calibri"/>
                <a:cs typeface="Calibri"/>
              </a:rPr>
              <a:t>a</a:t>
            </a:r>
          </a:p>
          <a:p>
            <a:pPr marL="0" marR="0" lvl="0" indent="0" fontAlgn="base">
              <a:lnSpc>
                <a:spcPct val="100000"/>
              </a:lnSpc>
              <a:spcBef>
                <a:spcPts val="0"/>
              </a:spcBef>
              <a:spcAft>
                <a:spcPts val="0"/>
              </a:spcAft>
              <a:buFont typeface="Arial"/>
              <a:buNone/>
              <a:tabLst>
                <a:tab pos="354965" algn="l"/>
              </a:tabLst>
            </a:pPr>
            <a:r>
              <a:rPr lang="it-IT" spc="-20" dirty="0">
                <a:latin typeface="Calibri"/>
                <a:cs typeface="Calibri"/>
              </a:rPr>
              <a:t> </a:t>
            </a:r>
            <a:r>
              <a:rPr lang="it-IT" spc="-20" dirty="0" smtClean="0">
                <a:latin typeface="Calibri"/>
                <a:cs typeface="Calibri"/>
              </a:rPr>
              <a:t> imparare</a:t>
            </a:r>
            <a:r>
              <a:rPr lang="it-IT" spc="-20" dirty="0">
                <a:latin typeface="Calibri"/>
                <a:cs typeface="Calibri"/>
              </a:rPr>
              <a:t>;</a:t>
            </a:r>
          </a:p>
          <a:p>
            <a:pPr marL="0" marR="0" lvl="0" indent="0" fontAlgn="base">
              <a:lnSpc>
                <a:spcPct val="100000"/>
              </a:lnSpc>
              <a:spcBef>
                <a:spcPts val="0"/>
              </a:spcBef>
              <a:spcAft>
                <a:spcPts val="0"/>
              </a:spcAft>
              <a:buFont typeface="Arial"/>
              <a:buNone/>
              <a:tabLst>
                <a:tab pos="354965" algn="l"/>
              </a:tabLst>
            </a:pPr>
            <a:r>
              <a:rPr lang="it-IT" spc="-20" dirty="0" smtClean="0">
                <a:latin typeface="Calibri"/>
                <a:cs typeface="Calibri"/>
              </a:rPr>
              <a:t>-competenza </a:t>
            </a:r>
            <a:r>
              <a:rPr lang="it-IT" spc="-20" dirty="0">
                <a:latin typeface="Calibri"/>
                <a:cs typeface="Calibri"/>
              </a:rPr>
              <a:t>in materia di cittadinanza;</a:t>
            </a:r>
          </a:p>
          <a:p>
            <a:pPr marL="0" marR="0" lvl="0" indent="0" fontAlgn="base">
              <a:lnSpc>
                <a:spcPct val="100000"/>
              </a:lnSpc>
              <a:spcBef>
                <a:spcPts val="0"/>
              </a:spcBef>
              <a:spcAft>
                <a:spcPts val="0"/>
              </a:spcAft>
              <a:buFont typeface="Arial"/>
              <a:buNone/>
              <a:tabLst>
                <a:tab pos="354965" algn="l"/>
              </a:tabLst>
            </a:pPr>
            <a:r>
              <a:rPr lang="en-US" spc="-20" dirty="0" smtClean="0">
                <a:latin typeface="Calibri"/>
                <a:cs typeface="Calibri"/>
              </a:rPr>
              <a:t>-</a:t>
            </a:r>
            <a:r>
              <a:rPr lang="en-US" spc="-20" dirty="0" err="1" smtClean="0">
                <a:latin typeface="Calibri"/>
                <a:cs typeface="Calibri"/>
              </a:rPr>
              <a:t>competenza</a:t>
            </a:r>
            <a:r>
              <a:rPr lang="en-US" spc="-20" dirty="0" smtClean="0">
                <a:latin typeface="Calibri"/>
                <a:cs typeface="Calibri"/>
              </a:rPr>
              <a:t> </a:t>
            </a:r>
            <a:r>
              <a:rPr lang="en-US" spc="-20" dirty="0" err="1">
                <a:latin typeface="Calibri"/>
                <a:cs typeface="Calibri"/>
              </a:rPr>
              <a:t>imprenditoriale</a:t>
            </a:r>
            <a:r>
              <a:rPr lang="en-US" spc="-20" dirty="0">
                <a:latin typeface="Calibri"/>
                <a:cs typeface="Calibri"/>
              </a:rPr>
              <a:t>;</a:t>
            </a:r>
          </a:p>
          <a:p>
            <a:pPr marL="0" marR="0" lvl="0" indent="0" fontAlgn="base">
              <a:lnSpc>
                <a:spcPct val="100000"/>
              </a:lnSpc>
              <a:spcBef>
                <a:spcPts val="0"/>
              </a:spcBef>
              <a:spcAft>
                <a:spcPts val="0"/>
              </a:spcAft>
              <a:buFont typeface="Arial"/>
              <a:buNone/>
              <a:tabLst>
                <a:tab pos="354965" algn="l"/>
              </a:tabLst>
            </a:pPr>
            <a:r>
              <a:rPr lang="en-US" spc="-20" dirty="0" smtClean="0">
                <a:latin typeface="Calibri"/>
                <a:cs typeface="Calibri"/>
              </a:rPr>
              <a:t>-</a:t>
            </a:r>
            <a:r>
              <a:rPr lang="en-US" spc="-20" dirty="0" err="1" smtClean="0">
                <a:latin typeface="Calibri"/>
                <a:cs typeface="Calibri"/>
              </a:rPr>
              <a:t>competenza</a:t>
            </a:r>
            <a:r>
              <a:rPr lang="en-US" spc="-20" dirty="0" smtClean="0">
                <a:latin typeface="Calibri"/>
                <a:cs typeface="Calibri"/>
              </a:rPr>
              <a:t> </a:t>
            </a:r>
            <a:r>
              <a:rPr lang="en-US" spc="-20" dirty="0">
                <a:latin typeface="Calibri"/>
                <a:cs typeface="Calibri"/>
              </a:rPr>
              <a:t>in </a:t>
            </a:r>
            <a:r>
              <a:rPr lang="en-US" spc="-20" dirty="0" err="1">
                <a:latin typeface="Calibri"/>
                <a:cs typeface="Calibri"/>
              </a:rPr>
              <a:t>materia</a:t>
            </a:r>
            <a:r>
              <a:rPr lang="en-US" spc="-20" dirty="0">
                <a:latin typeface="Calibri"/>
                <a:cs typeface="Calibri"/>
              </a:rPr>
              <a:t> di </a:t>
            </a:r>
            <a:r>
              <a:rPr lang="en-US" spc="-20" dirty="0" err="1">
                <a:latin typeface="Calibri"/>
                <a:cs typeface="Calibri"/>
              </a:rPr>
              <a:t>consapevolezza</a:t>
            </a:r>
            <a:r>
              <a:rPr lang="en-US" spc="-20" dirty="0">
                <a:latin typeface="Calibri"/>
                <a:cs typeface="Calibri"/>
              </a:rPr>
              <a:t> </a:t>
            </a:r>
            <a:r>
              <a:rPr lang="en-US" spc="-20" dirty="0" err="1">
                <a:latin typeface="Calibri"/>
                <a:cs typeface="Calibri"/>
              </a:rPr>
              <a:t>ed</a:t>
            </a:r>
            <a:r>
              <a:rPr lang="en-US" spc="-20" dirty="0">
                <a:latin typeface="Calibri"/>
                <a:cs typeface="Calibri"/>
              </a:rPr>
              <a:t> </a:t>
            </a:r>
            <a:r>
              <a:rPr lang="en-US" spc="-20" dirty="0" err="1">
                <a:latin typeface="Calibri"/>
                <a:cs typeface="Calibri"/>
              </a:rPr>
              <a:t>espressione</a:t>
            </a:r>
            <a:r>
              <a:rPr lang="en-US" spc="-20" dirty="0">
                <a:latin typeface="Calibri"/>
                <a:cs typeface="Calibri"/>
              </a:rPr>
              <a:t> </a:t>
            </a:r>
            <a:endParaRPr lang="en-US" spc="-20" dirty="0" smtClean="0">
              <a:latin typeface="Calibri"/>
              <a:cs typeface="Calibri"/>
            </a:endParaRPr>
          </a:p>
          <a:p>
            <a:pPr marL="0" marR="0" lvl="0" indent="0" fontAlgn="base">
              <a:lnSpc>
                <a:spcPct val="100000"/>
              </a:lnSpc>
              <a:spcBef>
                <a:spcPts val="0"/>
              </a:spcBef>
              <a:spcAft>
                <a:spcPts val="0"/>
              </a:spcAft>
              <a:buFont typeface="Arial"/>
              <a:buNone/>
              <a:tabLst>
                <a:tab pos="354965" algn="l"/>
              </a:tabLst>
            </a:pPr>
            <a:r>
              <a:rPr lang="en-US" spc="-20" dirty="0">
                <a:latin typeface="Calibri"/>
                <a:cs typeface="Calibri"/>
              </a:rPr>
              <a:t> </a:t>
            </a:r>
            <a:r>
              <a:rPr lang="en-US" spc="-20" dirty="0" err="1" smtClean="0">
                <a:latin typeface="Calibri"/>
                <a:cs typeface="Calibri"/>
              </a:rPr>
              <a:t>culturali</a:t>
            </a:r>
            <a:r>
              <a:rPr lang="en-US" spc="-20" dirty="0">
                <a:latin typeface="Calibri"/>
                <a:cs typeface="Calibri"/>
              </a:rPr>
              <a:t>.</a:t>
            </a:r>
          </a:p>
        </p:txBody>
      </p:sp>
    </p:spTree>
    <p:extLst>
      <p:ext uri="{BB962C8B-B14F-4D97-AF65-F5344CB8AC3E}">
        <p14:creationId xmlns:p14="http://schemas.microsoft.com/office/powerpoint/2010/main" val="19455474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176867" y="762000"/>
            <a:ext cx="6798734" cy="1303867"/>
          </a:xfrm>
        </p:spPr>
        <p:txBody>
          <a:bodyPr>
            <a:normAutofit/>
          </a:bodyPr>
          <a:lstStyle/>
          <a:p>
            <a:r>
              <a:rPr lang="it-IT" sz="3200" spc="-45" dirty="0">
                <a:latin typeface="Calibri"/>
                <a:cs typeface="Calibri"/>
              </a:rPr>
              <a:t>LE CONOSCENZE, ABILITA’ E </a:t>
            </a:r>
            <a:r>
              <a:rPr lang="it-IT" sz="3200" spc="-45" dirty="0" smtClean="0">
                <a:latin typeface="Calibri"/>
                <a:cs typeface="Calibri"/>
              </a:rPr>
              <a:t>COMPETENZE</a:t>
            </a:r>
            <a:endParaRPr lang="it-IT" sz="3200" spc="-45" dirty="0">
              <a:latin typeface="Calibri"/>
              <a:cs typeface="Calibri"/>
            </a:endParaRPr>
          </a:p>
        </p:txBody>
      </p:sp>
      <p:sp>
        <p:nvSpPr>
          <p:cNvPr id="3" name="Segnaposto contenuto 2"/>
          <p:cNvSpPr>
            <a:spLocks noGrp="1"/>
          </p:cNvSpPr>
          <p:nvPr>
            <p:ph idx="1"/>
          </p:nvPr>
        </p:nvSpPr>
        <p:spPr>
          <a:xfrm>
            <a:off x="838200" y="2590800"/>
            <a:ext cx="7281335" cy="3276599"/>
          </a:xfrm>
        </p:spPr>
        <p:txBody>
          <a:bodyPr>
            <a:normAutofit fontScale="92500" lnSpcReduction="10000"/>
          </a:bodyPr>
          <a:lstStyle/>
          <a:p>
            <a:pPr marL="12700" indent="0">
              <a:lnSpc>
                <a:spcPct val="80000"/>
              </a:lnSpc>
              <a:buNone/>
              <a:tabLst>
                <a:tab pos="354965" algn="l"/>
              </a:tabLst>
            </a:pPr>
            <a:r>
              <a:rPr lang="it-IT" sz="3400" spc="-20" dirty="0">
                <a:latin typeface="Calibri"/>
                <a:cs typeface="Calibri"/>
              </a:rPr>
              <a:t> </a:t>
            </a:r>
            <a:r>
              <a:rPr lang="it-IT" sz="2600" spc="-45" dirty="0">
                <a:ln w="3175" cmpd="sng">
                  <a:noFill/>
                </a:ln>
                <a:latin typeface="Calibri"/>
                <a:ea typeface="+mj-ea"/>
                <a:cs typeface="Calibri"/>
              </a:rPr>
              <a:t>Le competenze chiave sono quelle di cui tutti hanno bisogno per la realizzazione e lo sviluppo personali, la cittadinanza attiva, l'inclusione sociale e l'occupazione.</a:t>
            </a:r>
          </a:p>
          <a:p>
            <a:pPr marL="355600" indent="-342900">
              <a:lnSpc>
                <a:spcPct val="80000"/>
              </a:lnSpc>
              <a:tabLst>
                <a:tab pos="354965" algn="l"/>
              </a:tabLst>
            </a:pPr>
            <a:r>
              <a:rPr lang="it-IT" sz="2600" spc="-45" dirty="0">
                <a:ln w="3175" cmpd="sng">
                  <a:noFill/>
                </a:ln>
                <a:latin typeface="Calibri"/>
                <a:ea typeface="+mj-ea"/>
                <a:cs typeface="Calibri"/>
              </a:rPr>
              <a:t>La conoscenza è una singola nozione: un dato, un fatto, una teoria o una procedura. </a:t>
            </a:r>
          </a:p>
          <a:p>
            <a:pPr marL="355600" indent="-342900">
              <a:lnSpc>
                <a:spcPct val="80000"/>
              </a:lnSpc>
              <a:tabLst>
                <a:tab pos="354965" algn="l"/>
              </a:tabLst>
            </a:pPr>
            <a:r>
              <a:rPr lang="it-IT" sz="2600" spc="-45" dirty="0">
                <a:ln w="3175" cmpd="sng">
                  <a:noFill/>
                </a:ln>
                <a:latin typeface="Calibri"/>
                <a:ea typeface="+mj-ea"/>
                <a:cs typeface="Calibri"/>
              </a:rPr>
              <a:t>Una abilità è la capacità di applicare le conoscenze per svolgere compiti e risolvere dei problemi. </a:t>
            </a:r>
          </a:p>
          <a:p>
            <a:pPr marL="355600" indent="-342900">
              <a:lnSpc>
                <a:spcPct val="80000"/>
              </a:lnSpc>
              <a:tabLst>
                <a:tab pos="354965" algn="l"/>
              </a:tabLst>
            </a:pPr>
            <a:r>
              <a:rPr lang="it-IT" sz="2600" spc="-45" dirty="0">
                <a:ln w="3175" cmpd="sng">
                  <a:noFill/>
                </a:ln>
                <a:latin typeface="Calibri"/>
                <a:ea typeface="+mj-ea"/>
                <a:cs typeface="Calibri"/>
              </a:rPr>
              <a:t>La competenza  rappresenta la capacità di utilizzare conoscenze, abilità e, in genere, tutto il proprio sapere, in situazioni reali di vita e lavoro.</a:t>
            </a:r>
          </a:p>
          <a:p>
            <a:endParaRPr lang="it-IT" dirty="0"/>
          </a:p>
        </p:txBody>
      </p:sp>
    </p:spTree>
    <p:extLst>
      <p:ext uri="{BB962C8B-B14F-4D97-AF65-F5344CB8AC3E}">
        <p14:creationId xmlns:p14="http://schemas.microsoft.com/office/powerpoint/2010/main" val="11530962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990600" y="533400"/>
            <a:ext cx="6570134" cy="762000"/>
          </a:xfrm>
        </p:spPr>
        <p:txBody>
          <a:bodyPr>
            <a:normAutofit/>
          </a:bodyPr>
          <a:lstStyle/>
          <a:p>
            <a:r>
              <a:rPr lang="it-IT" sz="3200" b="1" spc="-55" dirty="0">
                <a:latin typeface="Calibri"/>
                <a:cs typeface="Calibri"/>
              </a:rPr>
              <a:t>RIFORMA GENTILE 1923</a:t>
            </a:r>
            <a:endParaRPr lang="it-IT" sz="3200" dirty="0"/>
          </a:p>
        </p:txBody>
      </p:sp>
      <p:sp>
        <p:nvSpPr>
          <p:cNvPr id="3" name="Segnaposto contenuto 2"/>
          <p:cNvSpPr>
            <a:spLocks noGrp="1"/>
          </p:cNvSpPr>
          <p:nvPr>
            <p:ph idx="1"/>
          </p:nvPr>
        </p:nvSpPr>
        <p:spPr>
          <a:xfrm>
            <a:off x="457200" y="1447800"/>
            <a:ext cx="7918315" cy="4495800"/>
          </a:xfrm>
          <a:ln>
            <a:noFill/>
          </a:ln>
        </p:spPr>
        <p:txBody>
          <a:bodyPr>
            <a:noAutofit/>
          </a:bodyPr>
          <a:lstStyle/>
          <a:p>
            <a:pPr marL="12700" indent="0">
              <a:spcBef>
                <a:spcPts val="0"/>
              </a:spcBef>
              <a:spcAft>
                <a:spcPts val="0"/>
              </a:spcAft>
              <a:buNone/>
              <a:tabLst>
                <a:tab pos="354965" algn="l"/>
              </a:tabLst>
            </a:pPr>
            <a:r>
              <a:rPr lang="it-IT" dirty="0" smtClean="0">
                <a:latin typeface="Calibri"/>
                <a:cs typeface="Calibri"/>
              </a:rPr>
              <a:t>   La </a:t>
            </a:r>
            <a:r>
              <a:rPr lang="it-IT" dirty="0">
                <a:latin typeface="Calibri"/>
                <a:cs typeface="Calibri"/>
              </a:rPr>
              <a:t>disciplina generale degli istituti </a:t>
            </a:r>
            <a:r>
              <a:rPr lang="it-IT" dirty="0" smtClean="0">
                <a:latin typeface="Calibri"/>
                <a:cs typeface="Calibri"/>
              </a:rPr>
              <a:t>d’ </a:t>
            </a:r>
            <a:r>
              <a:rPr lang="it-IT" dirty="0">
                <a:latin typeface="Calibri"/>
                <a:cs typeface="Calibri"/>
              </a:rPr>
              <a:t>istruzione:</a:t>
            </a:r>
          </a:p>
          <a:p>
            <a:pPr marL="355600" indent="-342900">
              <a:spcBef>
                <a:spcPts val="0"/>
              </a:spcBef>
              <a:spcAft>
                <a:spcPts val="0"/>
              </a:spcAft>
              <a:tabLst>
                <a:tab pos="354965" algn="l"/>
              </a:tabLst>
            </a:pPr>
            <a:r>
              <a:rPr lang="it-IT" dirty="0" smtClean="0">
                <a:latin typeface="Calibri"/>
                <a:cs typeface="Calibri"/>
              </a:rPr>
              <a:t>Il ginnasio (donne escluse)</a:t>
            </a:r>
          </a:p>
          <a:p>
            <a:pPr marL="355600" indent="-342900">
              <a:spcBef>
                <a:spcPts val="0"/>
              </a:spcBef>
              <a:spcAft>
                <a:spcPts val="0"/>
              </a:spcAft>
              <a:tabLst>
                <a:tab pos="354965" algn="l"/>
              </a:tabLst>
            </a:pPr>
            <a:r>
              <a:rPr lang="it-IT" dirty="0" smtClean="0">
                <a:latin typeface="Calibri"/>
                <a:cs typeface="Calibri"/>
              </a:rPr>
              <a:t>l’istituzione </a:t>
            </a:r>
            <a:r>
              <a:rPr lang="it-IT" dirty="0">
                <a:latin typeface="Calibri"/>
                <a:cs typeface="Calibri"/>
              </a:rPr>
              <a:t>del liceo </a:t>
            </a:r>
            <a:r>
              <a:rPr lang="it-IT" dirty="0" smtClean="0">
                <a:latin typeface="Calibri"/>
                <a:cs typeface="Calibri"/>
              </a:rPr>
              <a:t>scientifico (donne escluse)</a:t>
            </a:r>
            <a:endParaRPr lang="it-IT" dirty="0">
              <a:latin typeface="Calibri"/>
              <a:cs typeface="Calibri"/>
            </a:endParaRPr>
          </a:p>
          <a:p>
            <a:pPr marL="355600" indent="-342900">
              <a:spcBef>
                <a:spcPts val="0"/>
              </a:spcBef>
              <a:spcAft>
                <a:spcPts val="0"/>
              </a:spcAft>
              <a:tabLst>
                <a:tab pos="354965" algn="l"/>
              </a:tabLst>
            </a:pPr>
            <a:r>
              <a:rPr lang="it-IT" dirty="0">
                <a:latin typeface="Calibri"/>
                <a:cs typeface="Calibri"/>
              </a:rPr>
              <a:t>l’istituzione del liceo femminile </a:t>
            </a:r>
            <a:endParaRPr lang="it-IT" dirty="0" smtClean="0">
              <a:latin typeface="Calibri"/>
              <a:cs typeface="Calibri"/>
            </a:endParaRPr>
          </a:p>
          <a:p>
            <a:pPr marL="355600" indent="-342900">
              <a:spcBef>
                <a:spcPts val="0"/>
              </a:spcBef>
              <a:spcAft>
                <a:spcPts val="0"/>
              </a:spcAft>
              <a:tabLst>
                <a:tab pos="354965" algn="l"/>
              </a:tabLst>
            </a:pPr>
            <a:r>
              <a:rPr lang="it-IT" dirty="0">
                <a:latin typeface="Calibri"/>
                <a:cs typeface="Calibri"/>
              </a:rPr>
              <a:t>l’istituzione della scuola magistrale</a:t>
            </a:r>
          </a:p>
          <a:p>
            <a:pPr marL="355600" indent="-342900">
              <a:spcBef>
                <a:spcPts val="0"/>
              </a:spcBef>
              <a:spcAft>
                <a:spcPts val="0"/>
              </a:spcAft>
              <a:tabLst>
                <a:tab pos="354965" algn="l"/>
              </a:tabLst>
            </a:pPr>
            <a:r>
              <a:rPr lang="it-IT" dirty="0" smtClean="0">
                <a:latin typeface="Calibri"/>
                <a:cs typeface="Calibri"/>
              </a:rPr>
              <a:t>l’istituzione </a:t>
            </a:r>
            <a:r>
              <a:rPr lang="it-IT" dirty="0">
                <a:latin typeface="Calibri"/>
                <a:cs typeface="Calibri"/>
              </a:rPr>
              <a:t>dell’istituto tecnico</a:t>
            </a:r>
          </a:p>
          <a:p>
            <a:pPr marL="355600" indent="-342900">
              <a:spcBef>
                <a:spcPts val="0"/>
              </a:spcBef>
              <a:spcAft>
                <a:spcPts val="0"/>
              </a:spcAft>
              <a:tabLst>
                <a:tab pos="354965" algn="l"/>
              </a:tabLst>
            </a:pPr>
            <a:r>
              <a:rPr lang="it-IT" dirty="0">
                <a:latin typeface="Calibri"/>
                <a:cs typeface="Calibri"/>
              </a:rPr>
              <a:t>la scuola complementare di avviamento professionale</a:t>
            </a:r>
          </a:p>
          <a:p>
            <a:pPr marL="12700" indent="0">
              <a:spcBef>
                <a:spcPts val="0"/>
              </a:spcBef>
              <a:spcAft>
                <a:spcPts val="0"/>
              </a:spcAft>
              <a:buNone/>
              <a:tabLst>
                <a:tab pos="354965" algn="l"/>
              </a:tabLst>
            </a:pPr>
            <a:r>
              <a:rPr lang="it-IT" dirty="0">
                <a:latin typeface="Calibri"/>
                <a:cs typeface="Calibri"/>
              </a:rPr>
              <a:t>   </a:t>
            </a:r>
            <a:r>
              <a:rPr lang="it-IT" dirty="0" smtClean="0">
                <a:latin typeface="Calibri"/>
                <a:cs typeface="Calibri"/>
              </a:rPr>
              <a:t> triennale</a:t>
            </a:r>
            <a:r>
              <a:rPr lang="it-IT" dirty="0">
                <a:latin typeface="Calibri"/>
                <a:cs typeface="Calibri"/>
              </a:rPr>
              <a:t>, al termine della quale non era possibile iscriversi </a:t>
            </a:r>
            <a:endParaRPr lang="it-IT" dirty="0" smtClean="0">
              <a:latin typeface="Calibri"/>
              <a:cs typeface="Calibri"/>
            </a:endParaRPr>
          </a:p>
          <a:p>
            <a:pPr marL="12700" indent="0">
              <a:spcBef>
                <a:spcPts val="0"/>
              </a:spcBef>
              <a:spcAft>
                <a:spcPts val="0"/>
              </a:spcAft>
              <a:buNone/>
              <a:tabLst>
                <a:tab pos="354965" algn="l"/>
              </a:tabLst>
            </a:pPr>
            <a:r>
              <a:rPr lang="it-IT" dirty="0" smtClean="0">
                <a:latin typeface="Calibri"/>
                <a:cs typeface="Calibri"/>
              </a:rPr>
              <a:t>    ad alcun </a:t>
            </a:r>
            <a:r>
              <a:rPr lang="it-IT" dirty="0">
                <a:latin typeface="Calibri"/>
                <a:cs typeface="Calibri"/>
              </a:rPr>
              <a:t>altra scuola</a:t>
            </a:r>
          </a:p>
          <a:p>
            <a:pPr marL="355600" indent="-342900">
              <a:spcBef>
                <a:spcPts val="0"/>
              </a:spcBef>
              <a:spcAft>
                <a:spcPts val="0"/>
              </a:spcAft>
              <a:tabLst>
                <a:tab pos="354965" algn="l"/>
              </a:tabLst>
            </a:pPr>
            <a:r>
              <a:rPr lang="it-IT" dirty="0" smtClean="0">
                <a:latin typeface="Calibri"/>
                <a:cs typeface="Calibri"/>
              </a:rPr>
              <a:t>Insegnamento </a:t>
            </a:r>
            <a:r>
              <a:rPr lang="it-IT" dirty="0">
                <a:latin typeface="Calibri"/>
                <a:cs typeface="Calibri"/>
              </a:rPr>
              <a:t>obbligatorio della religione cattolica</a:t>
            </a:r>
          </a:p>
          <a:p>
            <a:pPr marL="355600" indent="-342900">
              <a:spcBef>
                <a:spcPts val="0"/>
              </a:spcBef>
              <a:spcAft>
                <a:spcPts val="0"/>
              </a:spcAft>
              <a:tabLst>
                <a:tab pos="354965" algn="l"/>
              </a:tabLst>
            </a:pPr>
            <a:r>
              <a:rPr lang="it-IT" dirty="0">
                <a:latin typeface="Calibri"/>
                <a:cs typeface="Calibri"/>
              </a:rPr>
              <a:t>Creazione di scuole speciale per portatori di handicap</a:t>
            </a:r>
          </a:p>
          <a:p>
            <a:pPr marL="355600" indent="-342900">
              <a:spcBef>
                <a:spcPts val="0"/>
              </a:spcBef>
              <a:spcAft>
                <a:spcPts val="0"/>
              </a:spcAft>
              <a:tabLst>
                <a:tab pos="354965" algn="l"/>
              </a:tabLst>
            </a:pPr>
            <a:r>
              <a:rPr lang="it-IT" dirty="0">
                <a:latin typeface="Calibri"/>
                <a:cs typeface="Calibri"/>
              </a:rPr>
              <a:t>Innalzamento dell'obbligo scolastico sino 14 anni</a:t>
            </a:r>
          </a:p>
          <a:p>
            <a:endParaRPr lang="it-IT" sz="1200" dirty="0"/>
          </a:p>
        </p:txBody>
      </p:sp>
    </p:spTree>
    <p:extLst>
      <p:ext uri="{BB962C8B-B14F-4D97-AF65-F5344CB8AC3E}">
        <p14:creationId xmlns:p14="http://schemas.microsoft.com/office/powerpoint/2010/main" val="113040791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57200" y="152400"/>
            <a:ext cx="7848600" cy="1752600"/>
          </a:xfrm>
          <a:prstGeom prst="rect">
            <a:avLst/>
          </a:prstGeom>
        </p:spPr>
        <p:txBody>
          <a:bodyPr vert="horz" wrap="square" lIns="0" tIns="204470" rIns="0" bIns="0" rtlCol="0">
            <a:noAutofit/>
          </a:bodyPr>
          <a:lstStyle/>
          <a:p>
            <a:pPr marL="699770">
              <a:lnSpc>
                <a:spcPct val="100000"/>
              </a:lnSpc>
            </a:pPr>
            <a:r>
              <a:rPr lang="it-IT" sz="3600" spc="-60" dirty="0" smtClean="0">
                <a:latin typeface="Calibri"/>
                <a:cs typeface="Calibri"/>
              </a:rPr>
              <a:t>M</a:t>
            </a:r>
            <a:r>
              <a:rPr lang="it-IT" sz="3600" spc="-45" dirty="0" smtClean="0">
                <a:latin typeface="Calibri"/>
                <a:cs typeface="Calibri"/>
              </a:rPr>
              <a:t>O</a:t>
            </a:r>
            <a:r>
              <a:rPr lang="it-IT" sz="3600" spc="-50" dirty="0" smtClean="0">
                <a:latin typeface="Calibri"/>
                <a:cs typeface="Calibri"/>
              </a:rPr>
              <a:t>D</a:t>
            </a:r>
            <a:r>
              <a:rPr lang="it-IT" sz="3600" spc="-15" dirty="0" smtClean="0">
                <a:latin typeface="Calibri"/>
                <a:cs typeface="Calibri"/>
              </a:rPr>
              <a:t>IFICHE</a:t>
            </a:r>
            <a:r>
              <a:rPr lang="it-IT" sz="3600" spc="-40" dirty="0" smtClean="0">
                <a:latin typeface="Calibri"/>
                <a:cs typeface="Calibri"/>
              </a:rPr>
              <a:t> </a:t>
            </a:r>
            <a:r>
              <a:rPr lang="it-IT" sz="3600" spc="-20" dirty="0" smtClean="0">
                <a:latin typeface="Calibri"/>
                <a:cs typeface="Calibri"/>
              </a:rPr>
              <a:t>AP</a:t>
            </a:r>
            <a:r>
              <a:rPr lang="it-IT" sz="3600" spc="-15" dirty="0" smtClean="0">
                <a:latin typeface="Calibri"/>
                <a:cs typeface="Calibri"/>
              </a:rPr>
              <a:t>P</a:t>
            </a:r>
            <a:r>
              <a:rPr lang="it-IT" sz="3600" spc="-45" dirty="0" smtClean="0">
                <a:latin typeface="Calibri"/>
                <a:cs typeface="Calibri"/>
              </a:rPr>
              <a:t>OR</a:t>
            </a:r>
            <a:r>
              <a:rPr lang="it-IT" sz="3600" spc="-70" dirty="0" smtClean="0">
                <a:latin typeface="Calibri"/>
                <a:cs typeface="Calibri"/>
              </a:rPr>
              <a:t>T</a:t>
            </a:r>
            <a:r>
              <a:rPr lang="it-IT" sz="3600" spc="-65" dirty="0" smtClean="0">
                <a:latin typeface="Calibri"/>
                <a:cs typeface="Calibri"/>
              </a:rPr>
              <a:t>A</a:t>
            </a:r>
            <a:r>
              <a:rPr lang="it-IT" sz="3600" spc="-70" dirty="0" smtClean="0">
                <a:latin typeface="Calibri"/>
                <a:cs typeface="Calibri"/>
              </a:rPr>
              <a:t>T</a:t>
            </a:r>
            <a:r>
              <a:rPr lang="it-IT" sz="3600" spc="-20" dirty="0" smtClean="0">
                <a:latin typeface="Calibri"/>
                <a:cs typeface="Calibri"/>
              </a:rPr>
              <a:t>E</a:t>
            </a:r>
            <a:r>
              <a:rPr lang="it-IT" sz="3600" spc="-65" dirty="0" smtClean="0">
                <a:latin typeface="Calibri"/>
                <a:cs typeface="Calibri"/>
              </a:rPr>
              <a:t> </a:t>
            </a:r>
            <a:r>
              <a:rPr lang="it-IT" sz="3600" spc="-50" dirty="0" smtClean="0">
                <a:latin typeface="Calibri"/>
                <a:cs typeface="Calibri"/>
              </a:rPr>
              <a:t>D</a:t>
            </a:r>
            <a:r>
              <a:rPr lang="it-IT" sz="3600" spc="-20" dirty="0" smtClean="0">
                <a:latin typeface="Calibri"/>
                <a:cs typeface="Calibri"/>
              </a:rPr>
              <a:t>A</a:t>
            </a:r>
            <a:r>
              <a:rPr lang="it-IT" sz="3600" spc="-35" dirty="0" smtClean="0">
                <a:latin typeface="Calibri"/>
                <a:cs typeface="Calibri"/>
              </a:rPr>
              <a:t> </a:t>
            </a:r>
            <a:r>
              <a:rPr lang="it-IT" sz="3600" spc="0" dirty="0" smtClean="0">
                <a:latin typeface="Calibri"/>
                <a:cs typeface="Calibri"/>
              </a:rPr>
              <a:t>FI</a:t>
            </a:r>
            <a:r>
              <a:rPr lang="it-IT" sz="3600" spc="-5" dirty="0" smtClean="0">
                <a:latin typeface="Calibri"/>
                <a:cs typeface="Calibri"/>
              </a:rPr>
              <a:t>O</a:t>
            </a:r>
            <a:r>
              <a:rPr lang="it-IT" sz="3600" spc="-80" dirty="0" smtClean="0">
                <a:latin typeface="Calibri"/>
                <a:cs typeface="Calibri"/>
              </a:rPr>
              <a:t>R</a:t>
            </a:r>
            <a:r>
              <a:rPr lang="it-IT" sz="3600" spc="-20" dirty="0" smtClean="0">
                <a:latin typeface="Calibri"/>
                <a:cs typeface="Calibri"/>
              </a:rPr>
              <a:t>ONI </a:t>
            </a:r>
            <a:br>
              <a:rPr lang="it-IT" sz="3600" spc="-20" dirty="0" smtClean="0">
                <a:latin typeface="Calibri"/>
                <a:cs typeface="Calibri"/>
              </a:rPr>
            </a:br>
            <a:r>
              <a:rPr lang="it-IT" sz="3600" spc="-20" dirty="0" smtClean="0">
                <a:latin typeface="Calibri"/>
                <a:cs typeface="Calibri"/>
              </a:rPr>
              <a:t>IL CACCIAVITE</a:t>
            </a:r>
            <a:endParaRPr lang="it-IT" sz="3600" dirty="0">
              <a:latin typeface="Calibri"/>
              <a:cs typeface="Calibri"/>
            </a:endParaRPr>
          </a:p>
        </p:txBody>
      </p:sp>
      <p:sp>
        <p:nvSpPr>
          <p:cNvPr id="3" name="object 3"/>
          <p:cNvSpPr txBox="1"/>
          <p:nvPr/>
        </p:nvSpPr>
        <p:spPr>
          <a:xfrm>
            <a:off x="457200" y="1905000"/>
            <a:ext cx="8001000" cy="4114800"/>
          </a:xfrm>
          <a:prstGeom prst="rect">
            <a:avLst/>
          </a:prstGeom>
        </p:spPr>
        <p:txBody>
          <a:bodyPr vert="horz" wrap="square" lIns="0" tIns="0" rIns="0" bIns="0" rtlCol="0">
            <a:noAutofit/>
          </a:bodyPr>
          <a:lstStyle/>
          <a:p>
            <a:pPr defTabSz="457200" fontAlgn="base">
              <a:buClr>
                <a:schemeClr val="accent1"/>
              </a:buClr>
              <a:buSzPct val="115000"/>
              <a:tabLst>
                <a:tab pos="354965" algn="l"/>
              </a:tabLst>
            </a:pPr>
            <a:r>
              <a:rPr lang="it-IT" sz="2400" spc="-20" dirty="0">
                <a:solidFill>
                  <a:schemeClr val="tx1">
                    <a:lumMod val="85000"/>
                    <a:lumOff val="15000"/>
                  </a:schemeClr>
                </a:solidFill>
                <a:latin typeface="Calibri"/>
                <a:cs typeface="Calibri"/>
              </a:rPr>
              <a:t>Modifica lo</a:t>
            </a:r>
            <a:r>
              <a:rPr sz="2400" spc="-20" dirty="0">
                <a:solidFill>
                  <a:schemeClr val="tx1">
                    <a:lumMod val="85000"/>
                    <a:lumOff val="15000"/>
                  </a:schemeClr>
                </a:solidFill>
                <a:latin typeface="Calibri"/>
                <a:cs typeface="Calibri"/>
              </a:rPr>
              <a:t> statuto degli studenti e delle studentesse</a:t>
            </a:r>
          </a:p>
          <a:p>
            <a:pPr defTabSz="457200" fontAlgn="base">
              <a:buClr>
                <a:schemeClr val="accent1"/>
              </a:buClr>
              <a:buSzPct val="115000"/>
              <a:tabLst>
                <a:tab pos="354965" algn="l"/>
              </a:tabLst>
            </a:pPr>
            <a:r>
              <a:rPr sz="2400" spc="-20" dirty="0">
                <a:solidFill>
                  <a:schemeClr val="tx1">
                    <a:lumMod val="85000"/>
                    <a:lumOff val="15000"/>
                  </a:schemeClr>
                </a:solidFill>
                <a:latin typeface="Calibri"/>
                <a:cs typeface="Calibri"/>
              </a:rPr>
              <a:t>(</a:t>
            </a:r>
            <a:r>
              <a:rPr lang="it-IT" sz="2400" spc="-20" dirty="0">
                <a:solidFill>
                  <a:schemeClr val="tx1">
                    <a:lumMod val="85000"/>
                    <a:lumOff val="15000"/>
                  </a:schemeClr>
                </a:solidFill>
                <a:latin typeface="Calibri"/>
                <a:cs typeface="Calibri"/>
              </a:rPr>
              <a:t>D.P.R. 235/</a:t>
            </a:r>
            <a:r>
              <a:rPr sz="2400" spc="-20" dirty="0">
                <a:solidFill>
                  <a:schemeClr val="tx1">
                    <a:lumMod val="85000"/>
                    <a:lumOff val="15000"/>
                  </a:schemeClr>
                </a:solidFill>
                <a:latin typeface="Calibri"/>
                <a:cs typeface="Calibri"/>
              </a:rPr>
              <a:t>2007) contro </a:t>
            </a:r>
            <a:r>
              <a:rPr sz="2400" spc="-20" dirty="0" err="1">
                <a:solidFill>
                  <a:schemeClr val="tx1">
                    <a:lumMod val="85000"/>
                    <a:lumOff val="15000"/>
                  </a:schemeClr>
                </a:solidFill>
                <a:latin typeface="Calibri"/>
                <a:cs typeface="Calibri"/>
              </a:rPr>
              <a:t>il</a:t>
            </a:r>
            <a:r>
              <a:rPr sz="2400" spc="-20" dirty="0">
                <a:solidFill>
                  <a:schemeClr val="tx1">
                    <a:lumMod val="85000"/>
                    <a:lumOff val="15000"/>
                  </a:schemeClr>
                </a:solidFill>
                <a:latin typeface="Calibri"/>
                <a:cs typeface="Calibri"/>
              </a:rPr>
              <a:t> </a:t>
            </a:r>
            <a:r>
              <a:rPr sz="2400" spc="-20" dirty="0" err="1">
                <a:solidFill>
                  <a:schemeClr val="tx1">
                    <a:lumMod val="85000"/>
                    <a:lumOff val="15000"/>
                  </a:schemeClr>
                </a:solidFill>
                <a:latin typeface="Calibri"/>
                <a:cs typeface="Calibri"/>
              </a:rPr>
              <a:t>bullismo</a:t>
            </a:r>
            <a:r>
              <a:rPr lang="it-IT" sz="2400" spc="-20" dirty="0">
                <a:solidFill>
                  <a:schemeClr val="tx1">
                    <a:lumMod val="85000"/>
                    <a:lumOff val="15000"/>
                  </a:schemeClr>
                </a:solidFill>
                <a:latin typeface="Calibri"/>
                <a:cs typeface="Calibri"/>
              </a:rPr>
              <a:t> (patto educativo di corresponsabilità);</a:t>
            </a:r>
            <a:endParaRPr sz="2400" spc="-20" dirty="0">
              <a:solidFill>
                <a:schemeClr val="tx1">
                  <a:lumMod val="85000"/>
                  <a:lumOff val="15000"/>
                </a:schemeClr>
              </a:solidFill>
              <a:latin typeface="Calibri"/>
              <a:cs typeface="Calibri"/>
            </a:endParaRPr>
          </a:p>
          <a:p>
            <a:pPr defTabSz="457200" fontAlgn="base">
              <a:buClr>
                <a:schemeClr val="accent1"/>
              </a:buClr>
              <a:buSzPct val="115000"/>
              <a:tabLst>
                <a:tab pos="354965" algn="l"/>
              </a:tabLst>
            </a:pPr>
            <a:r>
              <a:rPr sz="2400" spc="-20" dirty="0">
                <a:solidFill>
                  <a:schemeClr val="tx1">
                    <a:lumMod val="85000"/>
                    <a:lumOff val="15000"/>
                  </a:schemeClr>
                </a:solidFill>
                <a:latin typeface="Calibri"/>
                <a:cs typeface="Calibri"/>
              </a:rPr>
              <a:t>divieto ai dirigenti di rimanere in servizio </a:t>
            </a:r>
            <a:r>
              <a:rPr sz="2400" spc="-20" dirty="0" err="1">
                <a:solidFill>
                  <a:schemeClr val="tx1">
                    <a:lumMod val="85000"/>
                    <a:lumOff val="15000"/>
                  </a:schemeClr>
                </a:solidFill>
                <a:latin typeface="Calibri"/>
                <a:cs typeface="Calibri"/>
              </a:rPr>
              <a:t>oltre</a:t>
            </a:r>
            <a:r>
              <a:rPr sz="2400" spc="-20" dirty="0">
                <a:solidFill>
                  <a:schemeClr val="tx1">
                    <a:lumMod val="85000"/>
                    <a:lumOff val="15000"/>
                  </a:schemeClr>
                </a:solidFill>
                <a:latin typeface="Calibri"/>
                <a:cs typeface="Calibri"/>
              </a:rPr>
              <a:t> </a:t>
            </a:r>
            <a:r>
              <a:rPr sz="2400" spc="-20" dirty="0" err="1">
                <a:solidFill>
                  <a:schemeClr val="tx1">
                    <a:lumMod val="85000"/>
                    <a:lumOff val="15000"/>
                  </a:schemeClr>
                </a:solidFill>
                <a:latin typeface="Calibri"/>
                <a:cs typeface="Calibri"/>
              </a:rPr>
              <a:t>i</a:t>
            </a:r>
            <a:r>
              <a:rPr lang="it-IT" sz="2400" spc="-20" dirty="0">
                <a:solidFill>
                  <a:schemeClr val="tx1">
                    <a:lumMod val="85000"/>
                    <a:lumOff val="15000"/>
                  </a:schemeClr>
                </a:solidFill>
                <a:latin typeface="Calibri"/>
                <a:cs typeface="Calibri"/>
              </a:rPr>
              <a:t> </a:t>
            </a:r>
            <a:r>
              <a:rPr sz="2400" spc="-20" dirty="0" err="1">
                <a:solidFill>
                  <a:schemeClr val="tx1">
                    <a:lumMod val="85000"/>
                    <a:lumOff val="15000"/>
                  </a:schemeClr>
                </a:solidFill>
                <a:latin typeface="Calibri"/>
                <a:cs typeface="Calibri"/>
              </a:rPr>
              <a:t>limiti</a:t>
            </a:r>
            <a:r>
              <a:rPr sz="2400" spc="-20" dirty="0">
                <a:solidFill>
                  <a:schemeClr val="tx1">
                    <a:lumMod val="85000"/>
                    <a:lumOff val="15000"/>
                  </a:schemeClr>
                </a:solidFill>
                <a:latin typeface="Calibri"/>
                <a:cs typeface="Calibri"/>
              </a:rPr>
              <a:t> di </a:t>
            </a:r>
            <a:r>
              <a:rPr sz="2400" spc="-20" dirty="0" err="1">
                <a:solidFill>
                  <a:schemeClr val="tx1">
                    <a:lumMod val="85000"/>
                    <a:lumOff val="15000"/>
                  </a:schemeClr>
                </a:solidFill>
                <a:latin typeface="Calibri"/>
                <a:cs typeface="Calibri"/>
              </a:rPr>
              <a:t>età</a:t>
            </a:r>
            <a:r>
              <a:rPr lang="it-IT" sz="2400" spc="-20" dirty="0">
                <a:solidFill>
                  <a:schemeClr val="tx1">
                    <a:lumMod val="85000"/>
                    <a:lumOff val="15000"/>
                  </a:schemeClr>
                </a:solidFill>
                <a:latin typeface="Calibri"/>
                <a:cs typeface="Calibri"/>
              </a:rPr>
              <a:t>;</a:t>
            </a:r>
            <a:endParaRPr sz="2400" spc="-20" dirty="0">
              <a:solidFill>
                <a:schemeClr val="tx1">
                  <a:lumMod val="85000"/>
                  <a:lumOff val="15000"/>
                </a:schemeClr>
              </a:solidFill>
              <a:latin typeface="Calibri"/>
              <a:cs typeface="Calibri"/>
            </a:endParaRPr>
          </a:p>
          <a:p>
            <a:pPr defTabSz="457200" fontAlgn="base">
              <a:buClr>
                <a:schemeClr val="accent1"/>
              </a:buClr>
              <a:buSzPct val="115000"/>
              <a:tabLst>
                <a:tab pos="354965" algn="l"/>
              </a:tabLst>
            </a:pPr>
            <a:r>
              <a:rPr sz="2400" spc="-20" dirty="0">
                <a:solidFill>
                  <a:schemeClr val="tx1">
                    <a:lumMod val="85000"/>
                    <a:lumOff val="15000"/>
                  </a:schemeClr>
                </a:solidFill>
                <a:latin typeface="Calibri"/>
                <a:cs typeface="Calibri"/>
              </a:rPr>
              <a:t>istituti tecnici e professionali </a:t>
            </a:r>
            <a:r>
              <a:rPr sz="2400" spc="-20" dirty="0" err="1">
                <a:solidFill>
                  <a:schemeClr val="tx1">
                    <a:lumMod val="85000"/>
                    <a:lumOff val="15000"/>
                  </a:schemeClr>
                </a:solidFill>
                <a:latin typeface="Calibri"/>
                <a:cs typeface="Calibri"/>
              </a:rPr>
              <a:t>tornano</a:t>
            </a:r>
            <a:r>
              <a:rPr sz="2400" spc="-20" dirty="0">
                <a:solidFill>
                  <a:schemeClr val="tx1">
                    <a:lumMod val="85000"/>
                    <a:lumOff val="15000"/>
                  </a:schemeClr>
                </a:solidFill>
                <a:latin typeface="Calibri"/>
                <a:cs typeface="Calibri"/>
              </a:rPr>
              <a:t> </a:t>
            </a:r>
            <a:r>
              <a:rPr sz="2400" spc="-20" dirty="0" err="1">
                <a:solidFill>
                  <a:schemeClr val="tx1">
                    <a:lumMod val="85000"/>
                    <a:lumOff val="15000"/>
                  </a:schemeClr>
                </a:solidFill>
                <a:latin typeface="Calibri"/>
                <a:cs typeface="Calibri"/>
              </a:rPr>
              <a:t>statali</a:t>
            </a:r>
            <a:r>
              <a:rPr lang="it-IT" sz="2400" spc="-20" dirty="0">
                <a:solidFill>
                  <a:schemeClr val="tx1">
                    <a:lumMod val="85000"/>
                    <a:lumOff val="15000"/>
                  </a:schemeClr>
                </a:solidFill>
                <a:latin typeface="Calibri"/>
                <a:cs typeface="Calibri"/>
              </a:rPr>
              <a:t> ( l. n. 40/2007);</a:t>
            </a:r>
            <a:endParaRPr sz="2400" spc="-20" dirty="0">
              <a:solidFill>
                <a:schemeClr val="tx1">
                  <a:lumMod val="85000"/>
                  <a:lumOff val="15000"/>
                </a:schemeClr>
              </a:solidFill>
              <a:latin typeface="Calibri"/>
              <a:cs typeface="Calibri"/>
            </a:endParaRPr>
          </a:p>
          <a:p>
            <a:pPr defTabSz="457200" fontAlgn="base">
              <a:buClr>
                <a:schemeClr val="accent1"/>
              </a:buClr>
              <a:buSzPct val="115000"/>
              <a:tabLst>
                <a:tab pos="354965" algn="l"/>
              </a:tabLst>
            </a:pPr>
            <a:r>
              <a:rPr sz="2400" spc="-20" dirty="0">
                <a:solidFill>
                  <a:schemeClr val="tx1">
                    <a:lumMod val="85000"/>
                    <a:lumOff val="15000"/>
                  </a:schemeClr>
                </a:solidFill>
                <a:latin typeface="Calibri"/>
                <a:cs typeface="Calibri"/>
              </a:rPr>
              <a:t>obbligo di istruzione si conclude a 16 anni di </a:t>
            </a:r>
            <a:r>
              <a:rPr sz="2400" spc="-20" dirty="0" err="1">
                <a:solidFill>
                  <a:schemeClr val="tx1">
                    <a:lumMod val="85000"/>
                    <a:lumOff val="15000"/>
                  </a:schemeClr>
                </a:solidFill>
                <a:latin typeface="Calibri"/>
                <a:cs typeface="Calibri"/>
              </a:rPr>
              <a:t>età</a:t>
            </a:r>
            <a:r>
              <a:rPr lang="it-IT" sz="2400" spc="-20" dirty="0">
                <a:solidFill>
                  <a:schemeClr val="tx1">
                    <a:lumMod val="85000"/>
                    <a:lumOff val="15000"/>
                  </a:schemeClr>
                </a:solidFill>
                <a:latin typeface="Calibri"/>
                <a:cs typeface="Calibri"/>
              </a:rPr>
              <a:t>;</a:t>
            </a:r>
            <a:endParaRPr sz="2400" spc="-20" dirty="0">
              <a:solidFill>
                <a:schemeClr val="tx1">
                  <a:lumMod val="85000"/>
                  <a:lumOff val="15000"/>
                </a:schemeClr>
              </a:solidFill>
              <a:latin typeface="Calibri"/>
              <a:cs typeface="Calibri"/>
            </a:endParaRPr>
          </a:p>
          <a:p>
            <a:pPr defTabSz="457200" fontAlgn="base">
              <a:buClr>
                <a:schemeClr val="accent1"/>
              </a:buClr>
              <a:buSzPct val="115000"/>
              <a:tabLst>
                <a:tab pos="354965" algn="l"/>
              </a:tabLst>
            </a:pPr>
            <a:r>
              <a:rPr sz="2400" spc="-20" dirty="0" err="1" smtClean="0">
                <a:solidFill>
                  <a:schemeClr val="tx1">
                    <a:lumMod val="85000"/>
                    <a:lumOff val="15000"/>
                  </a:schemeClr>
                </a:solidFill>
                <a:latin typeface="Calibri"/>
                <a:cs typeface="Calibri"/>
              </a:rPr>
              <a:t>Emana</a:t>
            </a:r>
            <a:r>
              <a:rPr sz="2400" spc="-20" dirty="0" smtClean="0">
                <a:solidFill>
                  <a:schemeClr val="tx1">
                    <a:lumMod val="85000"/>
                    <a:lumOff val="15000"/>
                  </a:schemeClr>
                </a:solidFill>
                <a:latin typeface="Calibri"/>
                <a:cs typeface="Calibri"/>
              </a:rPr>
              <a:t> </a:t>
            </a:r>
            <a:r>
              <a:rPr sz="2400" spc="-20" dirty="0">
                <a:solidFill>
                  <a:schemeClr val="tx1">
                    <a:lumMod val="85000"/>
                    <a:lumOff val="15000"/>
                  </a:schemeClr>
                </a:solidFill>
                <a:latin typeface="Calibri"/>
                <a:cs typeface="Calibri"/>
              </a:rPr>
              <a:t>le Indicazioni nazionali per il primo ciclo e gli assi culturali per il secondo ciclo (DM 139/2007)</a:t>
            </a:r>
            <a:r>
              <a:rPr lang="it-IT" sz="2400" spc="-20" dirty="0">
                <a:solidFill>
                  <a:schemeClr val="tx1">
                    <a:lumMod val="85000"/>
                    <a:lumOff val="15000"/>
                  </a:schemeClr>
                </a:solidFill>
                <a:latin typeface="Calibri"/>
                <a:cs typeface="Calibri"/>
              </a:rPr>
              <a:t> e le competenze di </a:t>
            </a:r>
            <a:r>
              <a:rPr lang="it-IT" sz="2400" spc="-20" dirty="0" smtClean="0">
                <a:solidFill>
                  <a:schemeClr val="tx1">
                    <a:lumMod val="85000"/>
                    <a:lumOff val="15000"/>
                  </a:schemeClr>
                </a:solidFill>
                <a:latin typeface="Calibri"/>
                <a:cs typeface="Calibri"/>
              </a:rPr>
              <a:t>cittadinanza facendo proprie le Raccomandazione  sulle competenze di cittadinanza emanate dal Parlamento e dal Consiglio   .</a:t>
            </a:r>
            <a:endParaRPr sz="2400" spc="-20" dirty="0">
              <a:solidFill>
                <a:schemeClr val="tx1">
                  <a:lumMod val="85000"/>
                  <a:lumOff val="15000"/>
                </a:schemeClr>
              </a:solidFill>
              <a:latin typeface="Calibri"/>
              <a:cs typeface="Calibri"/>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176866" y="915337"/>
            <a:ext cx="6798734" cy="989663"/>
          </a:xfrm>
        </p:spPr>
        <p:txBody>
          <a:bodyPr>
            <a:normAutofit/>
          </a:bodyPr>
          <a:lstStyle/>
          <a:p>
            <a:r>
              <a:rPr lang="it-IT" sz="3200" spc="-45" dirty="0">
                <a:latin typeface="Calibri"/>
                <a:cs typeface="Calibri"/>
              </a:rPr>
              <a:t>ASSI CULTURALI </a:t>
            </a:r>
          </a:p>
        </p:txBody>
      </p:sp>
      <p:sp>
        <p:nvSpPr>
          <p:cNvPr id="3" name="Segnaposto contenuto 2"/>
          <p:cNvSpPr>
            <a:spLocks noGrp="1"/>
          </p:cNvSpPr>
          <p:nvPr>
            <p:ph idx="1"/>
          </p:nvPr>
        </p:nvSpPr>
        <p:spPr/>
        <p:txBody>
          <a:bodyPr>
            <a:normAutofit/>
          </a:bodyPr>
          <a:lstStyle/>
          <a:p>
            <a:r>
              <a:rPr lang="it-IT" spc="-45" dirty="0">
                <a:ln w="3175" cmpd="sng">
                  <a:noFill/>
                </a:ln>
                <a:latin typeface="Calibri"/>
                <a:ea typeface="+mj-ea"/>
                <a:cs typeface="Calibri"/>
              </a:rPr>
              <a:t>Le competenze di base sono dunque articolate in quattro gruppi (ASSI CULTURALI):</a:t>
            </a:r>
          </a:p>
          <a:p>
            <a:r>
              <a:rPr lang="it-IT" spc="-45" dirty="0">
                <a:ln w="3175" cmpd="sng">
                  <a:noFill/>
                </a:ln>
                <a:latin typeface="Calibri"/>
                <a:ea typeface="+mj-ea"/>
                <a:cs typeface="Calibri"/>
              </a:rPr>
              <a:t>Asse dei linguaggi</a:t>
            </a:r>
          </a:p>
          <a:p>
            <a:r>
              <a:rPr lang="it-IT" spc="-45" dirty="0">
                <a:ln w="3175" cmpd="sng">
                  <a:noFill/>
                </a:ln>
                <a:latin typeface="Calibri"/>
                <a:ea typeface="+mj-ea"/>
                <a:cs typeface="Calibri"/>
              </a:rPr>
              <a:t>Asse matematico</a:t>
            </a:r>
          </a:p>
          <a:p>
            <a:r>
              <a:rPr lang="it-IT" spc="-45" dirty="0">
                <a:ln w="3175" cmpd="sng">
                  <a:noFill/>
                </a:ln>
                <a:latin typeface="Calibri"/>
                <a:ea typeface="+mj-ea"/>
                <a:cs typeface="Calibri"/>
              </a:rPr>
              <a:t>Asse scientifico-tecnologico</a:t>
            </a:r>
          </a:p>
          <a:p>
            <a:r>
              <a:rPr lang="it-IT" spc="-45" dirty="0">
                <a:ln w="3175" cmpd="sng">
                  <a:noFill/>
                </a:ln>
                <a:latin typeface="Calibri"/>
                <a:ea typeface="+mj-ea"/>
                <a:cs typeface="Calibri"/>
              </a:rPr>
              <a:t>Asse storico e sociale</a:t>
            </a:r>
          </a:p>
        </p:txBody>
      </p:sp>
    </p:spTree>
    <p:extLst>
      <p:ext uri="{BB962C8B-B14F-4D97-AF65-F5344CB8AC3E}">
        <p14:creationId xmlns:p14="http://schemas.microsoft.com/office/powerpoint/2010/main" val="135698418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096433" y="533400"/>
            <a:ext cx="6798734" cy="1065863"/>
          </a:xfrm>
        </p:spPr>
        <p:txBody>
          <a:bodyPr>
            <a:normAutofit/>
          </a:bodyPr>
          <a:lstStyle/>
          <a:p>
            <a:r>
              <a:rPr lang="it-IT" sz="3200" spc="-45" dirty="0">
                <a:latin typeface="Calibri"/>
                <a:cs typeface="Calibri"/>
              </a:rPr>
              <a:t>LE COMPETENZE DI CITTADINANZA</a:t>
            </a:r>
          </a:p>
        </p:txBody>
      </p:sp>
      <p:sp>
        <p:nvSpPr>
          <p:cNvPr id="3" name="Segnaposto contenuto 2"/>
          <p:cNvSpPr>
            <a:spLocks noGrp="1"/>
          </p:cNvSpPr>
          <p:nvPr>
            <p:ph idx="1"/>
          </p:nvPr>
        </p:nvSpPr>
        <p:spPr>
          <a:xfrm>
            <a:off x="914400" y="1828800"/>
            <a:ext cx="7162800" cy="4038600"/>
          </a:xfrm>
        </p:spPr>
        <p:txBody>
          <a:bodyPr>
            <a:normAutofit fontScale="47500" lnSpcReduction="20000"/>
          </a:bodyPr>
          <a:lstStyle/>
          <a:p>
            <a:pPr marL="355600" indent="0" defTabSz="914400">
              <a:buNone/>
            </a:pPr>
            <a:r>
              <a:rPr lang="it-IT" sz="5100" spc="-165" dirty="0">
                <a:latin typeface="Calibri"/>
                <a:cs typeface="Calibri"/>
              </a:rPr>
              <a:t>Le otto competenze chiave per la cittadinanza:</a:t>
            </a:r>
          </a:p>
          <a:p>
            <a:pPr marL="355600" defTabSz="914400" fontAlgn="base"/>
            <a:r>
              <a:rPr lang="it-IT" sz="5100" spc="-165" dirty="0">
                <a:latin typeface="Calibri"/>
                <a:cs typeface="Calibri"/>
              </a:rPr>
              <a:t>Imparare ad imparare</a:t>
            </a:r>
          </a:p>
          <a:p>
            <a:pPr marL="355600" defTabSz="914400" fontAlgn="base"/>
            <a:r>
              <a:rPr lang="it-IT" sz="5100" spc="-165" dirty="0">
                <a:latin typeface="Calibri"/>
                <a:cs typeface="Calibri"/>
              </a:rPr>
              <a:t>Progettare</a:t>
            </a:r>
          </a:p>
          <a:p>
            <a:pPr marL="355600" defTabSz="914400" fontAlgn="base"/>
            <a:r>
              <a:rPr lang="it-IT" sz="5100" spc="-165" dirty="0">
                <a:latin typeface="Calibri"/>
                <a:cs typeface="Calibri"/>
              </a:rPr>
              <a:t>Comunicare</a:t>
            </a:r>
          </a:p>
          <a:p>
            <a:pPr marL="355600" defTabSz="914400" fontAlgn="base"/>
            <a:r>
              <a:rPr lang="it-IT" sz="5100" spc="-165" dirty="0">
                <a:latin typeface="Calibri"/>
                <a:cs typeface="Calibri"/>
              </a:rPr>
              <a:t>Collaborare e partecipare</a:t>
            </a:r>
          </a:p>
          <a:p>
            <a:pPr marL="355600" defTabSz="914400" fontAlgn="base"/>
            <a:r>
              <a:rPr lang="it-IT" sz="5100" spc="-165" dirty="0">
                <a:latin typeface="Calibri"/>
                <a:cs typeface="Calibri"/>
              </a:rPr>
              <a:t>Agire in modo autonome e responsabile</a:t>
            </a:r>
          </a:p>
          <a:p>
            <a:pPr marL="355600" defTabSz="914400" fontAlgn="base"/>
            <a:r>
              <a:rPr lang="it-IT" sz="5100" spc="-165" dirty="0">
                <a:latin typeface="Calibri"/>
                <a:cs typeface="Calibri"/>
              </a:rPr>
              <a:t>Risolvere problemi</a:t>
            </a:r>
          </a:p>
          <a:p>
            <a:pPr marL="355600" defTabSz="914400" fontAlgn="base"/>
            <a:r>
              <a:rPr lang="it-IT" sz="5100" spc="-165" dirty="0">
                <a:latin typeface="Calibri"/>
                <a:cs typeface="Calibri"/>
              </a:rPr>
              <a:t>Individuare collegamenti e relazioni</a:t>
            </a:r>
          </a:p>
          <a:p>
            <a:pPr marL="355600" defTabSz="914400" fontAlgn="base"/>
            <a:r>
              <a:rPr lang="it-IT" sz="5100" spc="-165" dirty="0">
                <a:latin typeface="Calibri"/>
                <a:cs typeface="Calibri"/>
              </a:rPr>
              <a:t>Acquisire e interpretare l’informazione.</a:t>
            </a:r>
          </a:p>
          <a:p>
            <a:pPr marL="0" indent="0">
              <a:buNone/>
            </a:pPr>
            <a:endParaRPr lang="it-IT" dirty="0"/>
          </a:p>
        </p:txBody>
      </p:sp>
    </p:spTree>
    <p:extLst>
      <p:ext uri="{BB962C8B-B14F-4D97-AF65-F5344CB8AC3E}">
        <p14:creationId xmlns:p14="http://schemas.microsoft.com/office/powerpoint/2010/main" val="217185864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189837" y="457200"/>
            <a:ext cx="6798734" cy="1828800"/>
          </a:xfrm>
        </p:spPr>
        <p:txBody>
          <a:bodyPr>
            <a:noAutofit/>
          </a:bodyPr>
          <a:lstStyle/>
          <a:p>
            <a:r>
              <a:rPr lang="it-IT" sz="3200" spc="-165" dirty="0">
                <a:latin typeface="Calibri"/>
                <a:ea typeface="+mn-ea"/>
                <a:cs typeface="Calibri"/>
              </a:rPr>
              <a:t>LA RACCOMANDAZIONE DEL PARLAMENTO EUROPEO E DEL CONSIGLIO DELL'UNIONE EUROPEA 23/04/2008-EQF</a:t>
            </a:r>
          </a:p>
        </p:txBody>
      </p:sp>
      <p:sp>
        <p:nvSpPr>
          <p:cNvPr id="3" name="Segnaposto contenuto 2"/>
          <p:cNvSpPr>
            <a:spLocks noGrp="1"/>
          </p:cNvSpPr>
          <p:nvPr>
            <p:ph idx="1"/>
          </p:nvPr>
        </p:nvSpPr>
        <p:spPr>
          <a:xfrm>
            <a:off x="457200" y="2590800"/>
            <a:ext cx="8001000" cy="3758265"/>
          </a:xfrm>
        </p:spPr>
        <p:txBody>
          <a:bodyPr>
            <a:noAutofit/>
          </a:bodyPr>
          <a:lstStyle/>
          <a:p>
            <a:pPr marL="355600" indent="0" defTabSz="914400">
              <a:lnSpc>
                <a:spcPct val="90000"/>
              </a:lnSpc>
              <a:buFont typeface="Arial"/>
              <a:buNone/>
            </a:pPr>
            <a:r>
              <a:rPr lang="it-IT" spc="-165" dirty="0">
                <a:latin typeface="Calibri"/>
                <a:cs typeface="Calibri"/>
              </a:rPr>
              <a:t>QUADRO EUROPEO DELLE QUALIFICAZIONI (EQF)</a:t>
            </a:r>
            <a:br>
              <a:rPr lang="it-IT" spc="-165" dirty="0">
                <a:latin typeface="Calibri"/>
                <a:cs typeface="Calibri"/>
              </a:rPr>
            </a:br>
            <a:r>
              <a:rPr lang="it-IT" spc="-165" dirty="0">
                <a:latin typeface="Calibri"/>
                <a:cs typeface="Calibri"/>
              </a:rPr>
              <a:t>L'obiettivo e quello di  istituire un quadro di riferimento comune che funga da dispositivo di traduzione tra i diversi sistemi delle qualifiche e i rispettivi livelli, sia per l'istruzione generale e superiore sia per l'istruzione e la formazione professionale”.</a:t>
            </a:r>
          </a:p>
          <a:p>
            <a:pPr marL="355600" indent="0" defTabSz="914400">
              <a:lnSpc>
                <a:spcPct val="90000"/>
              </a:lnSpc>
              <a:buFont typeface="Arial"/>
              <a:buNone/>
            </a:pPr>
            <a:r>
              <a:rPr lang="it-IT" spc="-165" dirty="0">
                <a:latin typeface="Calibri"/>
                <a:cs typeface="Calibri"/>
              </a:rPr>
              <a:t>Da un punto di vista tecnico l'EQF “è una griglia di referenziazione, funzionale a mettere in relazione e posizionare le diverse qualificazioni rilasciate nei Paesi membri” dell'Unione Europea. Il “confronto si basa su livelli comuni di riferimento, correlati a </a:t>
            </a:r>
            <a:r>
              <a:rPr lang="it-IT" spc="-165" dirty="0" err="1">
                <a:latin typeface="Calibri"/>
                <a:cs typeface="Calibri"/>
              </a:rPr>
              <a:t>learning</a:t>
            </a:r>
            <a:r>
              <a:rPr lang="it-IT" spc="-165" dirty="0">
                <a:latin typeface="Calibri"/>
                <a:cs typeface="Calibri"/>
              </a:rPr>
              <a:t> </a:t>
            </a:r>
            <a:r>
              <a:rPr lang="it-IT" spc="-165" dirty="0" err="1">
                <a:latin typeface="Calibri"/>
                <a:cs typeface="Calibri"/>
              </a:rPr>
              <a:t>outcomes</a:t>
            </a:r>
            <a:r>
              <a:rPr lang="it-IT" spc="-165" dirty="0">
                <a:latin typeface="Calibri"/>
                <a:cs typeface="Calibri"/>
              </a:rPr>
              <a:t> (risultati dell'apprendimento) e collocati in una struttura ad otto livelli”.</a:t>
            </a:r>
          </a:p>
        </p:txBody>
      </p:sp>
    </p:spTree>
    <p:extLst>
      <p:ext uri="{BB962C8B-B14F-4D97-AF65-F5344CB8AC3E}">
        <p14:creationId xmlns:p14="http://schemas.microsoft.com/office/powerpoint/2010/main" val="339555352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87869" y="533400"/>
            <a:ext cx="8229599" cy="990599"/>
          </a:xfrm>
        </p:spPr>
        <p:txBody>
          <a:bodyPr>
            <a:normAutofit fontScale="90000"/>
          </a:bodyPr>
          <a:lstStyle/>
          <a:p>
            <a:r>
              <a:rPr lang="it-IT" sz="3200" spc="-100" dirty="0">
                <a:solidFill>
                  <a:schemeClr val="tx1"/>
                </a:solidFill>
                <a:latin typeface="Calibri"/>
                <a:cs typeface="Calibri"/>
              </a:rPr>
              <a:t>MODIFICHE APPORTATE DALLA GELMINI L.169/2008 LEGGE DELEGA</a:t>
            </a:r>
            <a:endParaRPr lang="it-IT" sz="3200" dirty="0"/>
          </a:p>
        </p:txBody>
      </p:sp>
      <p:sp>
        <p:nvSpPr>
          <p:cNvPr id="3" name="Segnaposto contenuto 2"/>
          <p:cNvSpPr>
            <a:spLocks noGrp="1"/>
          </p:cNvSpPr>
          <p:nvPr>
            <p:ph idx="1"/>
          </p:nvPr>
        </p:nvSpPr>
        <p:spPr>
          <a:xfrm>
            <a:off x="318913" y="1905000"/>
            <a:ext cx="8381998" cy="4419600"/>
          </a:xfrm>
        </p:spPr>
        <p:txBody>
          <a:bodyPr>
            <a:noAutofit/>
          </a:bodyPr>
          <a:lstStyle/>
          <a:p>
            <a:pPr marL="353695" indent="0" defTabSz="914400">
              <a:spcBef>
                <a:spcPct val="0"/>
              </a:spcBef>
              <a:spcAft>
                <a:spcPts val="0"/>
              </a:spcAft>
              <a:buNone/>
              <a:tabLst>
                <a:tab pos="354965" algn="l"/>
              </a:tabLst>
            </a:pPr>
            <a:r>
              <a:rPr lang="it-IT" spc="-100" dirty="0">
                <a:ln w="3175" cmpd="sng">
                  <a:noFill/>
                </a:ln>
                <a:solidFill>
                  <a:schemeClr val="tx1"/>
                </a:solidFill>
                <a:latin typeface="Calibri"/>
                <a:cs typeface="Calibri"/>
              </a:rPr>
              <a:t>Nel 2008, il nuovo governo di centro-destra continua l’opera di ridimensionamento degli investimenti sulla scuola pubblica avviato dalla Moratti. </a:t>
            </a:r>
            <a:r>
              <a:rPr lang="it-IT" spc="-100" dirty="0">
                <a:ln w="3175" cmpd="sng">
                  <a:noFill/>
                </a:ln>
                <a:solidFill>
                  <a:schemeClr val="tx1"/>
                </a:solidFill>
                <a:latin typeface="Calibri"/>
                <a:cs typeface="Calibri"/>
              </a:rPr>
              <a:t>È con la legge 133/2008 </a:t>
            </a:r>
            <a:r>
              <a:rPr lang="it-IT" spc="-100" dirty="0" smtClean="0">
                <a:ln w="3175" cmpd="sng">
                  <a:noFill/>
                </a:ln>
                <a:solidFill>
                  <a:schemeClr val="tx1"/>
                </a:solidFill>
                <a:latin typeface="Calibri"/>
                <a:cs typeface="Calibri"/>
              </a:rPr>
              <a:t>che si avvia </a:t>
            </a:r>
            <a:r>
              <a:rPr lang="it-IT" spc="-100" dirty="0">
                <a:ln w="3175" cmpd="sng">
                  <a:noFill/>
                </a:ln>
                <a:solidFill>
                  <a:schemeClr val="tx1"/>
                </a:solidFill>
                <a:latin typeface="Calibri"/>
                <a:cs typeface="Calibri"/>
              </a:rPr>
              <a:t>una vasta operazione di razionalizzazione del sistema di istruzione, tagliando 8 miliardi di euro sul numero delle cattedre e sul “tempo scuola”.</a:t>
            </a:r>
          </a:p>
          <a:p>
            <a:pPr marL="353695" indent="0" defTabSz="914400">
              <a:spcBef>
                <a:spcPct val="0"/>
              </a:spcBef>
              <a:spcAft>
                <a:spcPts val="0"/>
              </a:spcAft>
              <a:buNone/>
              <a:tabLst>
                <a:tab pos="354965" algn="l"/>
              </a:tabLst>
            </a:pPr>
            <a:r>
              <a:rPr lang="it-IT" spc="-100" dirty="0">
                <a:ln w="3175" cmpd="sng">
                  <a:noFill/>
                </a:ln>
                <a:solidFill>
                  <a:schemeClr val="tx1"/>
                </a:solidFill>
                <a:latin typeface="Calibri"/>
                <a:cs typeface="Calibri"/>
              </a:rPr>
              <a:t>Il ministro Gelmini ha operato, da un lato, sulla scuola primaria con una serie di interventi tesi a ripristinare un modello di scuola obsoleto e tradizionale, con il ritorno ai voti numerici – abrogati nel 1977 con la legge 517 – e al maestro </a:t>
            </a:r>
            <a:r>
              <a:rPr lang="it-IT" spc="-100" dirty="0" smtClean="0">
                <a:ln w="3175" cmpd="sng">
                  <a:noFill/>
                </a:ln>
                <a:solidFill>
                  <a:schemeClr val="tx1"/>
                </a:solidFill>
                <a:latin typeface="Calibri"/>
                <a:cs typeface="Calibri"/>
              </a:rPr>
              <a:t>prevalente, </a:t>
            </a:r>
            <a:r>
              <a:rPr lang="it-IT" spc="-100" dirty="0">
                <a:ln w="3175" cmpd="sng">
                  <a:noFill/>
                </a:ln>
                <a:solidFill>
                  <a:schemeClr val="tx1"/>
                </a:solidFill>
                <a:latin typeface="Calibri"/>
                <a:cs typeface="Calibri"/>
              </a:rPr>
              <a:t>dall’altro lato sulla secondaria di secondo grado, rispolverando la legge Moratti e rivedendo tutti i curricoli, attraverso il </a:t>
            </a:r>
            <a:r>
              <a:rPr lang="it-IT" spc="-100" dirty="0" err="1">
                <a:ln w="3175" cmpd="sng">
                  <a:noFill/>
                </a:ln>
                <a:solidFill>
                  <a:schemeClr val="tx1"/>
                </a:solidFill>
                <a:latin typeface="Calibri"/>
                <a:cs typeface="Calibri"/>
              </a:rPr>
              <a:t>D.lgs</a:t>
            </a:r>
            <a:r>
              <a:rPr lang="it-IT" spc="-100" dirty="0">
                <a:ln w="3175" cmpd="sng">
                  <a:noFill/>
                </a:ln>
                <a:solidFill>
                  <a:schemeClr val="tx1"/>
                </a:solidFill>
                <a:latin typeface="Calibri"/>
                <a:cs typeface="Calibri"/>
              </a:rPr>
              <a:t> n. 226 sui licei.</a:t>
            </a:r>
          </a:p>
          <a:p>
            <a:endParaRPr lang="it-IT" sz="1800" dirty="0"/>
          </a:p>
        </p:txBody>
      </p:sp>
    </p:spTree>
    <p:extLst>
      <p:ext uri="{BB962C8B-B14F-4D97-AF65-F5344CB8AC3E}">
        <p14:creationId xmlns:p14="http://schemas.microsoft.com/office/powerpoint/2010/main" val="300471649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368615" y="304800"/>
            <a:ext cx="6347713" cy="1295400"/>
          </a:xfrm>
          <a:prstGeom prst="rect">
            <a:avLst/>
          </a:prstGeom>
        </p:spPr>
        <p:txBody>
          <a:bodyPr vert="horz" wrap="square" lIns="0" tIns="471932" rIns="0" bIns="0" rtlCol="0">
            <a:noAutofit/>
          </a:bodyPr>
          <a:lstStyle/>
          <a:p>
            <a:pPr marL="353695" algn="l" defTabSz="914400"/>
            <a:r>
              <a:rPr lang="it-IT" sz="3200" spc="-100" dirty="0" smtClean="0">
                <a:solidFill>
                  <a:schemeClr val="tx1"/>
                </a:solidFill>
                <a:latin typeface="Calibri"/>
                <a:ea typeface="+mn-ea"/>
                <a:cs typeface="Calibri"/>
              </a:rPr>
              <a:t>MODIFICHE APPORTATE DALLA GELMINI L.169/2008 LEGGE DELEGA</a:t>
            </a:r>
            <a:endParaRPr lang="it-IT" sz="3200" spc="-100" dirty="0">
              <a:solidFill>
                <a:schemeClr val="tx1"/>
              </a:solidFill>
              <a:latin typeface="Calibri"/>
              <a:ea typeface="+mn-ea"/>
              <a:cs typeface="Calibri"/>
            </a:endParaRPr>
          </a:p>
        </p:txBody>
      </p:sp>
      <p:sp>
        <p:nvSpPr>
          <p:cNvPr id="3" name="object 3"/>
          <p:cNvSpPr txBox="1"/>
          <p:nvPr/>
        </p:nvSpPr>
        <p:spPr>
          <a:xfrm>
            <a:off x="381000" y="2438400"/>
            <a:ext cx="7865745" cy="3352800"/>
          </a:xfrm>
          <a:prstGeom prst="rect">
            <a:avLst/>
          </a:prstGeom>
        </p:spPr>
        <p:txBody>
          <a:bodyPr vert="horz" wrap="square" lIns="0" tIns="0" rIns="0" bIns="0" rtlCol="0">
            <a:noAutofit/>
          </a:bodyPr>
          <a:lstStyle/>
          <a:p>
            <a:pPr marL="810895" indent="-457200">
              <a:lnSpc>
                <a:spcPct val="100000"/>
              </a:lnSpc>
              <a:spcBef>
                <a:spcPct val="0"/>
              </a:spcBef>
              <a:buFont typeface="Arial"/>
              <a:buChar char="•"/>
              <a:tabLst>
                <a:tab pos="354965" algn="l"/>
              </a:tabLst>
            </a:pPr>
            <a:r>
              <a:rPr sz="2400" spc="-100" dirty="0">
                <a:ln w="3175" cmpd="sng">
                  <a:noFill/>
                </a:ln>
                <a:latin typeface="Calibri"/>
                <a:cs typeface="Calibri"/>
              </a:rPr>
              <a:t>Maestro </a:t>
            </a:r>
            <a:r>
              <a:rPr sz="2400" spc="-100" dirty="0" err="1">
                <a:ln w="3175" cmpd="sng">
                  <a:noFill/>
                </a:ln>
                <a:latin typeface="Calibri"/>
                <a:cs typeface="Calibri"/>
              </a:rPr>
              <a:t>unico</a:t>
            </a:r>
            <a:r>
              <a:rPr sz="2400" spc="-100" dirty="0">
                <a:ln w="3175" cmpd="sng">
                  <a:noFill/>
                </a:ln>
                <a:latin typeface="Calibri"/>
                <a:cs typeface="Calibri"/>
              </a:rPr>
              <a:t> </a:t>
            </a:r>
            <a:r>
              <a:rPr lang="it-IT" sz="2400" spc="-100" dirty="0" smtClean="0">
                <a:ln w="3175" cmpd="sng">
                  <a:noFill/>
                </a:ln>
                <a:latin typeface="Calibri"/>
                <a:cs typeface="Calibri"/>
              </a:rPr>
              <a:t>prevalente </a:t>
            </a:r>
            <a:r>
              <a:rPr sz="2400" spc="-100" dirty="0" err="1" smtClean="0">
                <a:ln w="3175" cmpd="sng">
                  <a:noFill/>
                </a:ln>
                <a:latin typeface="Calibri"/>
                <a:cs typeface="Calibri"/>
              </a:rPr>
              <a:t>nella</a:t>
            </a:r>
            <a:r>
              <a:rPr sz="2400" spc="-100" dirty="0" smtClean="0">
                <a:ln w="3175" cmpd="sng">
                  <a:noFill/>
                </a:ln>
                <a:latin typeface="Calibri"/>
                <a:cs typeface="Calibri"/>
              </a:rPr>
              <a:t> </a:t>
            </a:r>
            <a:r>
              <a:rPr sz="2400" spc="-100" dirty="0">
                <a:ln w="3175" cmpd="sng">
                  <a:noFill/>
                </a:ln>
                <a:latin typeface="Calibri"/>
                <a:cs typeface="Calibri"/>
              </a:rPr>
              <a:t>scuola elementare</a:t>
            </a:r>
          </a:p>
          <a:p>
            <a:pPr marL="810895" indent="-457200">
              <a:lnSpc>
                <a:spcPts val="650"/>
              </a:lnSpc>
              <a:spcBef>
                <a:spcPct val="0"/>
              </a:spcBef>
              <a:buFont typeface="Arial"/>
              <a:buChar char="•"/>
            </a:pPr>
            <a:endParaRPr sz="2400" spc="-100" dirty="0">
              <a:ln w="3175" cmpd="sng">
                <a:noFill/>
              </a:ln>
              <a:latin typeface="Calibri"/>
              <a:cs typeface="Calibri"/>
            </a:endParaRPr>
          </a:p>
          <a:p>
            <a:pPr marL="810895" marR="1054735" indent="-457200">
              <a:lnSpc>
                <a:spcPct val="80000"/>
              </a:lnSpc>
              <a:spcBef>
                <a:spcPct val="0"/>
              </a:spcBef>
              <a:buFont typeface="Arial"/>
              <a:buChar char="•"/>
              <a:tabLst>
                <a:tab pos="354965" algn="l"/>
              </a:tabLst>
            </a:pPr>
            <a:r>
              <a:rPr sz="2400" spc="-100" dirty="0">
                <a:ln w="3175" cmpd="sng">
                  <a:noFill/>
                </a:ln>
                <a:latin typeface="Calibri"/>
                <a:cs typeface="Calibri"/>
              </a:rPr>
              <a:t>Ritorno ai voti e abbandono dei giudizi nella scuola </a:t>
            </a:r>
            <a:r>
              <a:rPr sz="2400" spc="-100" dirty="0" err="1">
                <a:ln w="3175" cmpd="sng">
                  <a:noFill/>
                </a:ln>
                <a:latin typeface="Calibri"/>
                <a:cs typeface="Calibri"/>
              </a:rPr>
              <a:t>elementare</a:t>
            </a:r>
            <a:r>
              <a:rPr sz="2400" spc="-100" dirty="0">
                <a:ln w="3175" cmpd="sng">
                  <a:noFill/>
                </a:ln>
                <a:latin typeface="Calibri"/>
                <a:cs typeface="Calibri"/>
              </a:rPr>
              <a:t> </a:t>
            </a:r>
            <a:r>
              <a:rPr lang="it-IT" sz="2400" spc="-100" dirty="0">
                <a:ln w="3175" cmpd="sng">
                  <a:noFill/>
                </a:ln>
                <a:latin typeface="Calibri"/>
                <a:cs typeface="Calibri"/>
              </a:rPr>
              <a:t>e</a:t>
            </a:r>
            <a:r>
              <a:rPr sz="2400" spc="-100" dirty="0">
                <a:ln w="3175" cmpd="sng">
                  <a:noFill/>
                </a:ln>
                <a:latin typeface="Calibri"/>
                <a:cs typeface="Calibri"/>
              </a:rPr>
              <a:t> media</a:t>
            </a:r>
          </a:p>
          <a:p>
            <a:pPr marL="810895" indent="-457200">
              <a:lnSpc>
                <a:spcPts val="2940"/>
              </a:lnSpc>
              <a:spcBef>
                <a:spcPct val="0"/>
              </a:spcBef>
              <a:buFont typeface="Arial"/>
              <a:buChar char="•"/>
              <a:tabLst>
                <a:tab pos="354965" algn="l"/>
              </a:tabLst>
            </a:pPr>
            <a:r>
              <a:rPr sz="2400" spc="-100" dirty="0">
                <a:ln w="3175" cmpd="sng">
                  <a:noFill/>
                </a:ln>
                <a:latin typeface="Calibri"/>
                <a:cs typeface="Calibri"/>
              </a:rPr>
              <a:t>valutazione del comportamento anche come ammissione</a:t>
            </a:r>
          </a:p>
          <a:p>
            <a:pPr marL="810895" indent="-457200">
              <a:lnSpc>
                <a:spcPts val="2465"/>
              </a:lnSpc>
              <a:spcBef>
                <a:spcPct val="0"/>
              </a:spcBef>
              <a:buFont typeface="Arial"/>
              <a:buChar char="•"/>
            </a:pPr>
            <a:r>
              <a:rPr sz="2400" spc="-100" dirty="0" err="1">
                <a:ln w="3175" cmpd="sng">
                  <a:noFill/>
                </a:ln>
                <a:latin typeface="Calibri"/>
                <a:cs typeface="Calibri"/>
              </a:rPr>
              <a:t>alla</a:t>
            </a:r>
            <a:r>
              <a:rPr sz="2400" spc="-100" dirty="0">
                <a:ln w="3175" cmpd="sng">
                  <a:noFill/>
                </a:ln>
                <a:latin typeface="Calibri"/>
                <a:cs typeface="Calibri"/>
              </a:rPr>
              <a:t> </a:t>
            </a:r>
            <a:r>
              <a:rPr sz="2400" spc="-100" dirty="0" err="1">
                <a:ln w="3175" cmpd="sng">
                  <a:noFill/>
                </a:ln>
                <a:latin typeface="Calibri"/>
                <a:cs typeface="Calibri"/>
              </a:rPr>
              <a:t>classe</a:t>
            </a:r>
            <a:r>
              <a:rPr lang="it-IT" sz="2400" spc="-100" dirty="0">
                <a:ln w="3175" cmpd="sng">
                  <a:noFill/>
                </a:ln>
                <a:latin typeface="Calibri"/>
                <a:cs typeface="Calibri"/>
              </a:rPr>
              <a:t> successiva</a:t>
            </a:r>
            <a:r>
              <a:rPr sz="2400" spc="-100" dirty="0">
                <a:ln w="3175" cmpd="sng">
                  <a:noFill/>
                </a:ln>
                <a:latin typeface="Calibri"/>
                <a:cs typeface="Calibri"/>
              </a:rPr>
              <a:t> o all’esame di stato</a:t>
            </a:r>
          </a:p>
          <a:p>
            <a:pPr marL="810895" indent="-457200">
              <a:lnSpc>
                <a:spcPts val="600"/>
              </a:lnSpc>
              <a:spcBef>
                <a:spcPct val="0"/>
              </a:spcBef>
              <a:buFont typeface="Arial"/>
              <a:buChar char="•"/>
            </a:pPr>
            <a:endParaRPr sz="2400" spc="-100" dirty="0">
              <a:ln w="3175" cmpd="sng">
                <a:noFill/>
              </a:ln>
              <a:latin typeface="Calibri"/>
              <a:cs typeface="Calibri"/>
            </a:endParaRPr>
          </a:p>
          <a:p>
            <a:pPr marL="810895" marR="596265" indent="-457200">
              <a:lnSpc>
                <a:spcPct val="80000"/>
              </a:lnSpc>
              <a:spcBef>
                <a:spcPct val="0"/>
              </a:spcBef>
              <a:buFont typeface="Arial"/>
              <a:buChar char="•"/>
              <a:tabLst>
                <a:tab pos="354965" algn="l"/>
              </a:tabLst>
            </a:pPr>
            <a:r>
              <a:rPr sz="2400" spc="-100" dirty="0">
                <a:ln w="3175" cmpd="sng">
                  <a:noFill/>
                </a:ln>
                <a:latin typeface="Calibri"/>
                <a:cs typeface="Calibri"/>
              </a:rPr>
              <a:t>voto minimo per l’ammissione deve essere 6 in tutte le materie</a:t>
            </a:r>
          </a:p>
          <a:p>
            <a:pPr marL="810895" indent="-457200">
              <a:lnSpc>
                <a:spcPts val="2940"/>
              </a:lnSpc>
              <a:spcBef>
                <a:spcPct val="0"/>
              </a:spcBef>
              <a:buFont typeface="Arial"/>
              <a:buChar char="•"/>
              <a:tabLst>
                <a:tab pos="354965" algn="l"/>
              </a:tabLst>
            </a:pPr>
            <a:r>
              <a:rPr sz="2400" spc="-100" dirty="0">
                <a:ln w="3175" cmpd="sng">
                  <a:noFill/>
                </a:ln>
                <a:latin typeface="Calibri"/>
                <a:cs typeface="Calibri"/>
              </a:rPr>
              <a:t>formazione professionale in attuazione del titolo V della</a:t>
            </a:r>
          </a:p>
          <a:p>
            <a:pPr marL="353695">
              <a:lnSpc>
                <a:spcPts val="2460"/>
              </a:lnSpc>
              <a:spcBef>
                <a:spcPct val="0"/>
              </a:spcBef>
            </a:pPr>
            <a:r>
              <a:rPr lang="it-IT" sz="2400" spc="-100" dirty="0" smtClean="0">
                <a:ln w="3175" cmpd="sng">
                  <a:noFill/>
                </a:ln>
                <a:latin typeface="Calibri"/>
                <a:cs typeface="Calibri"/>
              </a:rPr>
              <a:t>        </a:t>
            </a:r>
            <a:r>
              <a:rPr sz="2400" spc="-100" dirty="0" err="1" smtClean="0">
                <a:ln w="3175" cmpd="sng">
                  <a:noFill/>
                </a:ln>
                <a:latin typeface="Calibri"/>
                <a:cs typeface="Calibri"/>
              </a:rPr>
              <a:t>costituzione</a:t>
            </a:r>
            <a:endParaRPr sz="2400" spc="-100" dirty="0">
              <a:ln w="3175" cmpd="sng">
                <a:noFill/>
              </a:ln>
              <a:latin typeface="Calibri"/>
              <a:cs typeface="Calibri"/>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spc="-100" dirty="0">
                <a:solidFill>
                  <a:schemeClr val="tx1"/>
                </a:solidFill>
                <a:latin typeface="Calibri"/>
                <a:cs typeface="Calibri"/>
              </a:rPr>
              <a:t>MODIFICHE APPORTATE DALLA GELMINI L.169/2008 LEGGE DELEGA</a:t>
            </a:r>
            <a:endParaRPr lang="it-IT" dirty="0"/>
          </a:p>
        </p:txBody>
      </p:sp>
      <p:sp>
        <p:nvSpPr>
          <p:cNvPr id="3" name="Segnaposto contenuto 2"/>
          <p:cNvSpPr>
            <a:spLocks noGrp="1"/>
          </p:cNvSpPr>
          <p:nvPr>
            <p:ph idx="1"/>
          </p:nvPr>
        </p:nvSpPr>
        <p:spPr>
          <a:xfrm>
            <a:off x="766233" y="2743200"/>
            <a:ext cx="7620000" cy="3048000"/>
          </a:xfrm>
        </p:spPr>
        <p:txBody>
          <a:bodyPr/>
          <a:lstStyle/>
          <a:p>
            <a:pPr marL="810895" indent="-457200">
              <a:lnSpc>
                <a:spcPts val="2940"/>
              </a:lnSpc>
              <a:spcBef>
                <a:spcPct val="0"/>
              </a:spcBef>
              <a:tabLst>
                <a:tab pos="354965" algn="l"/>
              </a:tabLst>
            </a:pPr>
            <a:r>
              <a:rPr lang="it-IT" spc="-100" dirty="0">
                <a:ln w="3175" cmpd="sng">
                  <a:noFill/>
                </a:ln>
                <a:latin typeface="Calibri"/>
                <a:cs typeface="Calibri"/>
              </a:rPr>
              <a:t>DPR 17/2009--&gt; Regolamento riorganizzazione </a:t>
            </a:r>
            <a:r>
              <a:rPr lang="it-IT" spc="-100" dirty="0" err="1">
                <a:ln w="3175" cmpd="sng">
                  <a:noFill/>
                </a:ln>
                <a:latin typeface="Calibri"/>
                <a:cs typeface="Calibri"/>
              </a:rPr>
              <a:t>Miur</a:t>
            </a:r>
            <a:endParaRPr lang="it-IT" spc="-100" dirty="0">
              <a:ln w="3175" cmpd="sng">
                <a:noFill/>
              </a:ln>
              <a:latin typeface="Calibri"/>
              <a:cs typeface="Calibri"/>
            </a:endParaRPr>
          </a:p>
          <a:p>
            <a:pPr marL="810895" indent="-457200">
              <a:lnSpc>
                <a:spcPts val="2940"/>
              </a:lnSpc>
              <a:spcBef>
                <a:spcPct val="0"/>
              </a:spcBef>
              <a:tabLst>
                <a:tab pos="354965" algn="l"/>
              </a:tabLst>
            </a:pPr>
            <a:r>
              <a:rPr lang="it-IT" spc="-100" dirty="0">
                <a:ln w="3175" cmpd="sng">
                  <a:noFill/>
                </a:ln>
                <a:latin typeface="Calibri"/>
                <a:cs typeface="Calibri"/>
              </a:rPr>
              <a:t>DPR 89/2009 revisione assetto ordinamentale</a:t>
            </a:r>
            <a:r>
              <a:rPr lang="it-IT" spc="-100" dirty="0" smtClean="0">
                <a:ln w="3175" cmpd="sng">
                  <a:noFill/>
                </a:ln>
                <a:latin typeface="Calibri"/>
                <a:cs typeface="Calibri"/>
              </a:rPr>
              <a:t>, organizzativo </a:t>
            </a:r>
            <a:r>
              <a:rPr lang="it-IT" spc="-100" dirty="0">
                <a:ln w="3175" cmpd="sng">
                  <a:noFill/>
                </a:ln>
                <a:latin typeface="Calibri"/>
                <a:cs typeface="Calibri"/>
              </a:rPr>
              <a:t>e didattico della scuola dell’infanzia e del primo ciclo di istruzione</a:t>
            </a:r>
          </a:p>
          <a:p>
            <a:pPr marL="810895" indent="-457200">
              <a:lnSpc>
                <a:spcPts val="2940"/>
              </a:lnSpc>
              <a:spcBef>
                <a:spcPct val="0"/>
              </a:spcBef>
              <a:tabLst>
                <a:tab pos="354965" algn="l"/>
              </a:tabLst>
            </a:pPr>
            <a:r>
              <a:rPr lang="it-IT" spc="-100" dirty="0">
                <a:ln w="3175" cmpd="sng">
                  <a:noFill/>
                </a:ln>
                <a:latin typeface="Calibri"/>
                <a:cs typeface="Calibri"/>
              </a:rPr>
              <a:t>DPR 87-88-89 /2010 riforma scuola secondaria superiore </a:t>
            </a:r>
            <a:r>
              <a:rPr lang="it-IT" spc="-100" dirty="0" smtClean="0">
                <a:ln w="3175" cmpd="sng">
                  <a:noFill/>
                </a:ln>
                <a:latin typeface="Calibri"/>
                <a:cs typeface="Calibri"/>
              </a:rPr>
              <a:t>di </a:t>
            </a:r>
            <a:r>
              <a:rPr lang="it-IT" spc="-100" dirty="0">
                <a:ln w="3175" cmpd="sng">
                  <a:noFill/>
                </a:ln>
                <a:latin typeface="Calibri"/>
                <a:cs typeface="Calibri"/>
              </a:rPr>
              <a:t>2° : Istituti Professionali-Istituti Tecnici- Licei (sei)</a:t>
            </a:r>
          </a:p>
          <a:p>
            <a:endParaRPr lang="it-IT" dirty="0"/>
          </a:p>
        </p:txBody>
      </p:sp>
    </p:spTree>
    <p:extLst>
      <p:ext uri="{BB962C8B-B14F-4D97-AF65-F5344CB8AC3E}">
        <p14:creationId xmlns:p14="http://schemas.microsoft.com/office/powerpoint/2010/main" val="199870076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914400" y="685800"/>
            <a:ext cx="7239000" cy="1337553"/>
          </a:xfrm>
        </p:spPr>
        <p:txBody>
          <a:bodyPr>
            <a:noAutofit/>
          </a:bodyPr>
          <a:lstStyle/>
          <a:p>
            <a:pPr marL="353695" algn="l" defTabSz="914400"/>
            <a:r>
              <a:rPr lang="it-IT" sz="3200" spc="-100" dirty="0">
                <a:solidFill>
                  <a:schemeClr val="tx1"/>
                </a:solidFill>
                <a:latin typeface="Calibri"/>
                <a:ea typeface="+mn-ea"/>
                <a:cs typeface="Calibri"/>
              </a:rPr>
              <a:t>ATTUALE ARTICOLAZIONE CENTRALE DEL </a:t>
            </a:r>
            <a:r>
              <a:rPr lang="it-IT" sz="3200" spc="-100" dirty="0" smtClean="0">
                <a:solidFill>
                  <a:schemeClr val="tx1"/>
                </a:solidFill>
                <a:latin typeface="Calibri"/>
                <a:ea typeface="+mn-ea"/>
                <a:cs typeface="Calibri"/>
              </a:rPr>
              <a:t>MIUR D.P.R</a:t>
            </a:r>
            <a:r>
              <a:rPr lang="it-IT" sz="3200" spc="-100" dirty="0">
                <a:solidFill>
                  <a:schemeClr val="tx1"/>
                </a:solidFill>
                <a:latin typeface="Calibri"/>
                <a:ea typeface="+mn-ea"/>
                <a:cs typeface="Calibri"/>
              </a:rPr>
              <a:t>. N. 17/2009</a:t>
            </a:r>
            <a:br>
              <a:rPr lang="it-IT" sz="3200" spc="-100" dirty="0">
                <a:solidFill>
                  <a:schemeClr val="tx1"/>
                </a:solidFill>
                <a:latin typeface="Calibri"/>
                <a:ea typeface="+mn-ea"/>
                <a:cs typeface="Calibri"/>
              </a:rPr>
            </a:br>
            <a:endParaRPr lang="it-IT" sz="3200" spc="-100" dirty="0">
              <a:solidFill>
                <a:schemeClr val="tx1"/>
              </a:solidFill>
              <a:latin typeface="Calibri"/>
              <a:ea typeface="+mn-ea"/>
              <a:cs typeface="Calibri"/>
            </a:endParaRPr>
          </a:p>
        </p:txBody>
      </p:sp>
      <p:sp>
        <p:nvSpPr>
          <p:cNvPr id="3" name="Segnaposto contenuto 2"/>
          <p:cNvSpPr>
            <a:spLocks noGrp="1"/>
          </p:cNvSpPr>
          <p:nvPr>
            <p:ph idx="1"/>
          </p:nvPr>
        </p:nvSpPr>
        <p:spPr>
          <a:xfrm>
            <a:off x="457200" y="2320047"/>
            <a:ext cx="8153400" cy="3928353"/>
          </a:xfrm>
        </p:spPr>
        <p:txBody>
          <a:bodyPr>
            <a:normAutofit fontScale="25000" lnSpcReduction="20000"/>
          </a:bodyPr>
          <a:lstStyle/>
          <a:p>
            <a:pPr marL="353695" marR="12700" indent="0" defTabSz="914400">
              <a:lnSpc>
                <a:spcPct val="120000"/>
              </a:lnSpc>
              <a:spcBef>
                <a:spcPct val="0"/>
              </a:spcBef>
              <a:spcAft>
                <a:spcPts val="1200"/>
              </a:spcAft>
              <a:buNone/>
              <a:tabLst>
                <a:tab pos="2845435" algn="l"/>
              </a:tabLst>
            </a:pPr>
            <a:r>
              <a:rPr lang="it-IT" sz="9600" spc="-100" dirty="0">
                <a:ln w="3175" cmpd="sng">
                  <a:noFill/>
                </a:ln>
                <a:solidFill>
                  <a:schemeClr val="tx1"/>
                </a:solidFill>
                <a:latin typeface="Calibri"/>
                <a:cs typeface="Calibri"/>
              </a:rPr>
              <a:t>A livello centrale, il MIUR è articolato in 3 dipartimenti e 12 direzioni generali, a ciascuna delle quali è assegnato un determinato numero di uffici dirigenziali non generali (individuati con il D.M. N. 27/2009) fino a un massimo di dieci. A livello periferico operano 18 uffici scolastici regionali (USR), che hanno sede in ciascun capoluogo di regione e ai quali, in particolare, spetta la vigilanza sul rispetto delle norme generali sull'istruzione e dei livelli essenziali delle prestazioni, sull'attuazione degli ordinamenti scolastici, sui livelli di efficacia dell'azione formativa, nonché la cura dei rapporti con l’amministrazione regionale e con gli enti locali.</a:t>
            </a:r>
          </a:p>
          <a:p>
            <a:endParaRPr lang="it-IT" dirty="0"/>
          </a:p>
        </p:txBody>
      </p:sp>
    </p:spTree>
    <p:extLst>
      <p:ext uri="{BB962C8B-B14F-4D97-AF65-F5344CB8AC3E}">
        <p14:creationId xmlns:p14="http://schemas.microsoft.com/office/powerpoint/2010/main" val="99869425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066800" y="685800"/>
            <a:ext cx="7433734" cy="1447800"/>
          </a:xfrm>
        </p:spPr>
        <p:txBody>
          <a:bodyPr>
            <a:normAutofit fontScale="90000"/>
          </a:bodyPr>
          <a:lstStyle/>
          <a:p>
            <a:r>
              <a:rPr lang="it-IT" sz="3600" spc="-100" dirty="0">
                <a:latin typeface="Calibri"/>
                <a:cs typeface="Calibri"/>
              </a:rPr>
              <a:t>DPR 89/2009 revisione assetto </a:t>
            </a:r>
            <a:r>
              <a:rPr lang="it-IT" sz="3600" spc="-100" dirty="0" smtClean="0">
                <a:latin typeface="Calibri"/>
                <a:cs typeface="Calibri"/>
              </a:rPr>
              <a:t>scuola </a:t>
            </a:r>
            <a:r>
              <a:rPr lang="it-IT" sz="3600" spc="-100" dirty="0">
                <a:latin typeface="Calibri"/>
                <a:cs typeface="Calibri"/>
              </a:rPr>
              <a:t>dell’infanzia e del primo ciclo di istruzione</a:t>
            </a:r>
            <a:r>
              <a:rPr lang="it-IT" spc="-100" dirty="0">
                <a:latin typeface="Calibri"/>
                <a:cs typeface="Calibri"/>
              </a:rPr>
              <a:t/>
            </a:r>
            <a:br>
              <a:rPr lang="it-IT" spc="-100" dirty="0">
                <a:latin typeface="Calibri"/>
                <a:cs typeface="Calibri"/>
              </a:rPr>
            </a:br>
            <a:endParaRPr lang="it-IT" dirty="0"/>
          </a:p>
        </p:txBody>
      </p:sp>
      <p:sp>
        <p:nvSpPr>
          <p:cNvPr id="3" name="Segnaposto contenuto 2"/>
          <p:cNvSpPr>
            <a:spLocks noGrp="1"/>
          </p:cNvSpPr>
          <p:nvPr>
            <p:ph idx="1"/>
          </p:nvPr>
        </p:nvSpPr>
        <p:spPr>
          <a:xfrm>
            <a:off x="381000" y="1905000"/>
            <a:ext cx="8119534" cy="4343400"/>
          </a:xfrm>
        </p:spPr>
        <p:txBody>
          <a:bodyPr>
            <a:normAutofit fontScale="77500" lnSpcReduction="20000"/>
          </a:bodyPr>
          <a:lstStyle/>
          <a:p>
            <a:pPr marL="0" indent="0" algn="ctr">
              <a:buNone/>
            </a:pPr>
            <a:r>
              <a:rPr lang="it-IT" sz="3400" spc="-100" dirty="0">
                <a:ln w="3175" cmpd="sng">
                  <a:noFill/>
                </a:ln>
                <a:solidFill>
                  <a:schemeClr val="tx1"/>
                </a:solidFill>
                <a:latin typeface="Calibri"/>
                <a:cs typeface="Calibri"/>
              </a:rPr>
              <a:t>Scuola dell'infanzia</a:t>
            </a:r>
          </a:p>
          <a:p>
            <a:r>
              <a:rPr lang="it-IT" sz="3200" spc="-100" dirty="0">
                <a:ln w="3175" cmpd="sng">
                  <a:noFill/>
                </a:ln>
                <a:solidFill>
                  <a:schemeClr val="tx1"/>
                </a:solidFill>
                <a:latin typeface="Calibri"/>
                <a:cs typeface="Calibri"/>
              </a:rPr>
              <a:t>Ai sensi </a:t>
            </a:r>
            <a:r>
              <a:rPr lang="it-IT" sz="3200" spc="-100" dirty="0" smtClean="0">
                <a:ln w="3175" cmpd="sng">
                  <a:noFill/>
                </a:ln>
                <a:solidFill>
                  <a:schemeClr val="tx1"/>
                </a:solidFill>
                <a:latin typeface="Calibri"/>
                <a:cs typeface="Calibri"/>
              </a:rPr>
              <a:t>dell’art.2 del D.P.R. 89/2009,</a:t>
            </a:r>
            <a:r>
              <a:rPr lang="it-IT" sz="3200" spc="-100" dirty="0">
                <a:ln w="3175" cmpd="sng">
                  <a:noFill/>
                </a:ln>
                <a:solidFill>
                  <a:schemeClr val="tx1"/>
                </a:solidFill>
                <a:latin typeface="Calibri"/>
                <a:cs typeface="Calibri"/>
              </a:rPr>
              <a:t> la scuola dell’infanzia accoglie i bambini di età compresa tra i 3 e i 5 anni compiuti entro il 31 dicembre </a:t>
            </a:r>
            <a:r>
              <a:rPr lang="it-IT" sz="3200" spc="-100" dirty="0" err="1">
                <a:ln w="3175" cmpd="sng">
                  <a:noFill/>
                </a:ln>
                <a:solidFill>
                  <a:schemeClr val="tx1"/>
                </a:solidFill>
                <a:latin typeface="Calibri"/>
                <a:cs typeface="Calibri"/>
              </a:rPr>
              <a:t>dell'a.s.</a:t>
            </a:r>
            <a:r>
              <a:rPr lang="it-IT" sz="3200" spc="-100" dirty="0">
                <a:ln w="3175" cmpd="sng">
                  <a:noFill/>
                </a:ln>
                <a:solidFill>
                  <a:schemeClr val="tx1"/>
                </a:solidFill>
                <a:latin typeface="Calibri"/>
                <a:cs typeface="Calibri"/>
              </a:rPr>
              <a:t> di riferimento. A questi si possono aggiungere, su richiesta delle famiglie e a determinate condizioni - riguardanti, fra l’altro, la possibilità materiale di accoglienza e la valutazione pedagogica e didattica da parte dei docenti - i bambini che compiono 3 anni entro il 30 aprile dello stesso </a:t>
            </a:r>
            <a:r>
              <a:rPr lang="it-IT" sz="3200" spc="-100" dirty="0" smtClean="0">
                <a:ln w="3175" cmpd="sng">
                  <a:noFill/>
                </a:ln>
                <a:solidFill>
                  <a:schemeClr val="tx1"/>
                </a:solidFill>
                <a:latin typeface="Calibri"/>
                <a:cs typeface="Calibri"/>
              </a:rPr>
              <a:t>anno.</a:t>
            </a:r>
          </a:p>
          <a:p>
            <a:r>
              <a:rPr lang="it-IT" sz="3800" dirty="0" smtClean="0"/>
              <a:t> </a:t>
            </a:r>
            <a:r>
              <a:rPr lang="it-IT" sz="3200" spc="-100" dirty="0">
                <a:ln w="3175" cmpd="sng">
                  <a:noFill/>
                </a:ln>
                <a:solidFill>
                  <a:schemeClr val="tx1"/>
                </a:solidFill>
                <a:latin typeface="Calibri"/>
                <a:cs typeface="Calibri"/>
              </a:rPr>
              <a:t>L'orario di funzionamento della scuola dell’infanzia è stabilito in 40 ore settimanali</a:t>
            </a:r>
            <a:r>
              <a:rPr lang="it-IT" sz="3200" spc="-100" dirty="0" smtClean="0">
                <a:ln w="3175" cmpd="sng">
                  <a:noFill/>
                </a:ln>
                <a:solidFill>
                  <a:schemeClr val="tx1"/>
                </a:solidFill>
                <a:latin typeface="Calibri"/>
                <a:cs typeface="Calibri"/>
              </a:rPr>
              <a:t>, con </a:t>
            </a:r>
            <a:r>
              <a:rPr lang="it-IT" sz="3200" spc="-100" dirty="0">
                <a:ln w="3175" cmpd="sng">
                  <a:noFill/>
                </a:ln>
                <a:solidFill>
                  <a:schemeClr val="tx1"/>
                </a:solidFill>
                <a:latin typeface="Calibri"/>
                <a:cs typeface="Calibri"/>
              </a:rPr>
              <a:t>possibilità di estensione sino a 50 ore. È possibile il tempo scuola ridotto, limitato alla sola fascia del mattino, per 25 ore settimanali.</a:t>
            </a:r>
          </a:p>
          <a:p>
            <a:endParaRPr lang="it-IT" sz="2900" dirty="0"/>
          </a:p>
        </p:txBody>
      </p:sp>
    </p:spTree>
    <p:extLst>
      <p:ext uri="{BB962C8B-B14F-4D97-AF65-F5344CB8AC3E}">
        <p14:creationId xmlns:p14="http://schemas.microsoft.com/office/powerpoint/2010/main" val="57072473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766233" y="838200"/>
            <a:ext cx="7620000" cy="1446863"/>
          </a:xfrm>
        </p:spPr>
        <p:txBody>
          <a:bodyPr>
            <a:normAutofit fontScale="90000"/>
          </a:bodyPr>
          <a:lstStyle/>
          <a:p>
            <a:r>
              <a:rPr lang="it-IT" spc="-100" dirty="0">
                <a:latin typeface="Calibri"/>
                <a:cs typeface="Calibri"/>
              </a:rPr>
              <a:t>DPR 89/2009 revisione assetto scuola dell’infanzia e del primo ciclo di istruzione</a:t>
            </a:r>
            <a:endParaRPr lang="it-IT" dirty="0"/>
          </a:p>
        </p:txBody>
      </p:sp>
      <p:sp>
        <p:nvSpPr>
          <p:cNvPr id="3" name="Segnaposto contenuto 2"/>
          <p:cNvSpPr>
            <a:spLocks noGrp="1"/>
          </p:cNvSpPr>
          <p:nvPr>
            <p:ph idx="1"/>
          </p:nvPr>
        </p:nvSpPr>
        <p:spPr>
          <a:xfrm>
            <a:off x="1176864" y="2743200"/>
            <a:ext cx="7281336" cy="3200400"/>
          </a:xfrm>
        </p:spPr>
        <p:txBody>
          <a:bodyPr>
            <a:normAutofit/>
          </a:bodyPr>
          <a:lstStyle/>
          <a:p>
            <a:pPr marL="0" indent="0" algn="ctr">
              <a:buNone/>
            </a:pPr>
            <a:r>
              <a:rPr lang="it-IT" b="1" spc="-100" dirty="0">
                <a:ln w="3175" cmpd="sng">
                  <a:noFill/>
                </a:ln>
                <a:solidFill>
                  <a:schemeClr val="tx1"/>
                </a:solidFill>
                <a:latin typeface="Calibri"/>
                <a:cs typeface="Calibri"/>
              </a:rPr>
              <a:t>Primo ciclo di istruzione</a:t>
            </a:r>
          </a:p>
          <a:p>
            <a:pPr>
              <a:lnSpc>
                <a:spcPct val="150000"/>
              </a:lnSpc>
            </a:pPr>
            <a:r>
              <a:rPr lang="it-IT" spc="-100" dirty="0">
                <a:ln w="3175" cmpd="sng">
                  <a:noFill/>
                </a:ln>
                <a:solidFill>
                  <a:schemeClr val="tx1"/>
                </a:solidFill>
                <a:latin typeface="Calibri"/>
                <a:cs typeface="Calibri"/>
              </a:rPr>
              <a:t> Il primo ciclo di istruzione è costituito dalla scuola primaria, della durata di 5 anni</a:t>
            </a:r>
            <a:r>
              <a:rPr lang="it-IT" spc="-100" dirty="0" smtClean="0">
                <a:ln w="3175" cmpd="sng">
                  <a:noFill/>
                </a:ln>
                <a:solidFill>
                  <a:schemeClr val="tx1"/>
                </a:solidFill>
                <a:latin typeface="Calibri"/>
                <a:cs typeface="Calibri"/>
              </a:rPr>
              <a:t>,  </a:t>
            </a:r>
            <a:r>
              <a:rPr lang="it-IT" spc="-100" dirty="0">
                <a:ln w="3175" cmpd="sng">
                  <a:noFill/>
                </a:ln>
                <a:solidFill>
                  <a:schemeClr val="tx1"/>
                </a:solidFill>
                <a:latin typeface="Calibri"/>
                <a:cs typeface="Calibri"/>
              </a:rPr>
              <a:t>dalla scuola secondaria di primo grado, della durata di 3 anni. La frequenza di questi percorsi è obbligatoria per tutti i bambini italiani e stranieri.</a:t>
            </a:r>
          </a:p>
          <a:p>
            <a:pPr>
              <a:lnSpc>
                <a:spcPct val="150000"/>
              </a:lnSpc>
            </a:pPr>
            <a:endParaRPr lang="it-IT" sz="2800" dirty="0"/>
          </a:p>
        </p:txBody>
      </p:sp>
    </p:spTree>
    <p:extLst>
      <p:ext uri="{BB962C8B-B14F-4D97-AF65-F5344CB8AC3E}">
        <p14:creationId xmlns:p14="http://schemas.microsoft.com/office/powerpoint/2010/main" val="21449146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172633" y="381000"/>
            <a:ext cx="6798734" cy="1303867"/>
          </a:xfrm>
        </p:spPr>
        <p:txBody>
          <a:bodyPr>
            <a:normAutofit fontScale="90000"/>
          </a:bodyPr>
          <a:lstStyle/>
          <a:p>
            <a:r>
              <a:rPr lang="it-IT" dirty="0" smtClean="0"/>
              <a:t> I PROGRAMMI DELLA SCUOLA ELEMENTARE</a:t>
            </a:r>
            <a:endParaRPr lang="it-IT" dirty="0"/>
          </a:p>
        </p:txBody>
      </p:sp>
      <p:sp>
        <p:nvSpPr>
          <p:cNvPr id="3" name="Segnaposto contenuto 2"/>
          <p:cNvSpPr>
            <a:spLocks noGrp="1"/>
          </p:cNvSpPr>
          <p:nvPr>
            <p:ph idx="1"/>
          </p:nvPr>
        </p:nvSpPr>
        <p:spPr>
          <a:xfrm>
            <a:off x="304800" y="1828801"/>
            <a:ext cx="8534400" cy="4495800"/>
          </a:xfrm>
        </p:spPr>
        <p:txBody>
          <a:bodyPr>
            <a:normAutofit fontScale="70000" lnSpcReduction="20000"/>
          </a:bodyPr>
          <a:lstStyle/>
          <a:p>
            <a:pPr>
              <a:spcBef>
                <a:spcPts val="0"/>
              </a:spcBef>
              <a:spcAft>
                <a:spcPts val="0"/>
              </a:spcAft>
              <a:tabLst>
                <a:tab pos="354965" algn="l"/>
              </a:tabLst>
            </a:pPr>
            <a:r>
              <a:rPr lang="it-IT" sz="3400" dirty="0">
                <a:latin typeface="Calibri"/>
                <a:cs typeface="Calibri"/>
              </a:rPr>
              <a:t>Giuseppe Lombardo Radice redasse i programmi per la scuola elementare, nei quali opponeva all’arido didatticismo, frutto dell’interpretazione che i maestri facevano dell’approccio positivista, la “didattica viva”, più adatta all’immagine romantico-poetica dell’infanzia contenuta nell’idea di “scuola serena”.</a:t>
            </a:r>
          </a:p>
          <a:p>
            <a:pPr>
              <a:spcBef>
                <a:spcPts val="0"/>
              </a:spcBef>
              <a:spcAft>
                <a:spcPts val="0"/>
              </a:spcAft>
              <a:tabLst>
                <a:tab pos="354965" algn="l"/>
              </a:tabLst>
            </a:pPr>
            <a:r>
              <a:rPr lang="it-IT" sz="3400" dirty="0">
                <a:latin typeface="Calibri"/>
                <a:cs typeface="Calibri"/>
              </a:rPr>
              <a:t>Questa scuola punta sulla creatività dando libertà all’insegnante di cercare i migliori mezzi per insegnare forme espressive e artistiche, dal canto al disegno, al folclore alla religione. Per questo Lombardo Radice fu poco interessato all’esperienza montessoriana e più a quella delle sorelle </a:t>
            </a:r>
            <a:r>
              <a:rPr lang="it-IT" sz="3400" dirty="0" err="1">
                <a:latin typeface="Calibri"/>
                <a:cs typeface="Calibri"/>
              </a:rPr>
              <a:t>Agazzi</a:t>
            </a:r>
            <a:r>
              <a:rPr lang="it-IT" sz="3400" dirty="0">
                <a:latin typeface="Calibri"/>
                <a:cs typeface="Calibri"/>
              </a:rPr>
              <a:t> e della </a:t>
            </a:r>
            <a:r>
              <a:rPr lang="it-IT" sz="3400" dirty="0" err="1">
                <a:latin typeface="Calibri"/>
                <a:cs typeface="Calibri"/>
              </a:rPr>
              <a:t>Pizzigoni</a:t>
            </a:r>
            <a:r>
              <a:rPr lang="it-IT" sz="3400" dirty="0">
                <a:latin typeface="Calibri"/>
                <a:cs typeface="Calibri"/>
              </a:rPr>
              <a:t>.</a:t>
            </a:r>
          </a:p>
          <a:p>
            <a:pPr>
              <a:spcBef>
                <a:spcPts val="0"/>
              </a:spcBef>
              <a:spcAft>
                <a:spcPts val="0"/>
              </a:spcAft>
              <a:tabLst>
                <a:tab pos="354965" algn="l"/>
              </a:tabLst>
            </a:pPr>
            <a:r>
              <a:rPr lang="it-IT" sz="3400" dirty="0">
                <a:latin typeface="Calibri"/>
                <a:cs typeface="Calibri"/>
              </a:rPr>
              <a:t>Al sistema teorico gentiliano e all’approccio romantico di Lombardo Radice si rimprovera spesso di aver determinato il ritardo della scuola italiana nella ricezione del movimento delle scuole nuove e dell’attivismo.</a:t>
            </a:r>
          </a:p>
          <a:p>
            <a:endParaRPr lang="it-IT" dirty="0"/>
          </a:p>
        </p:txBody>
      </p:sp>
    </p:spTree>
    <p:extLst>
      <p:ext uri="{BB962C8B-B14F-4D97-AF65-F5344CB8AC3E}">
        <p14:creationId xmlns:p14="http://schemas.microsoft.com/office/powerpoint/2010/main" val="60110931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85800" y="228601"/>
            <a:ext cx="7772400" cy="990599"/>
          </a:xfrm>
        </p:spPr>
        <p:txBody>
          <a:bodyPr>
            <a:normAutofit fontScale="90000"/>
          </a:bodyPr>
          <a:lstStyle/>
          <a:p>
            <a:r>
              <a:rPr lang="it-IT" sz="3200" spc="-100" dirty="0" smtClean="0">
                <a:latin typeface="Calibri"/>
                <a:cs typeface="Calibri"/>
              </a:rPr>
              <a:t>DPR 89/2009 revisione assetto scuola dell’infanzia e del primo ciclo di istruzione</a:t>
            </a:r>
            <a:endParaRPr lang="it-IT" sz="3200" dirty="0"/>
          </a:p>
        </p:txBody>
      </p:sp>
      <p:sp>
        <p:nvSpPr>
          <p:cNvPr id="3" name="Segnaposto contenuto 2"/>
          <p:cNvSpPr>
            <a:spLocks noGrp="1"/>
          </p:cNvSpPr>
          <p:nvPr>
            <p:ph idx="1"/>
          </p:nvPr>
        </p:nvSpPr>
        <p:spPr bwMode="auto">
          <a:xfrm>
            <a:off x="304800" y="1295400"/>
            <a:ext cx="8534400" cy="4876800"/>
          </a:xfrm>
        </p:spPr>
        <p:txBody>
          <a:bodyPr>
            <a:normAutofit fontScale="25000" lnSpcReduction="20000"/>
          </a:bodyPr>
          <a:lstStyle/>
          <a:p>
            <a:pPr marL="0" indent="0" algn="ctr">
              <a:buNone/>
            </a:pPr>
            <a:r>
              <a:rPr lang="it-IT" sz="9600" spc="-100" dirty="0">
                <a:ln w="3175" cmpd="sng">
                  <a:noFill/>
                </a:ln>
                <a:solidFill>
                  <a:schemeClr val="tx1"/>
                </a:solidFill>
                <a:latin typeface="Calibri"/>
                <a:cs typeface="Calibri"/>
              </a:rPr>
              <a:t>Scuola primaria</a:t>
            </a:r>
          </a:p>
          <a:p>
            <a:pPr>
              <a:spcBef>
                <a:spcPts val="0"/>
              </a:spcBef>
              <a:spcAft>
                <a:spcPts val="0"/>
              </a:spcAft>
            </a:pPr>
            <a:r>
              <a:rPr lang="it-IT" sz="5600" spc="-100" dirty="0">
                <a:ln w="3175" cmpd="sng">
                  <a:noFill/>
                </a:ln>
                <a:solidFill>
                  <a:schemeClr val="tx1"/>
                </a:solidFill>
                <a:latin typeface="Calibri"/>
                <a:cs typeface="Calibri"/>
              </a:rPr>
              <a:t> </a:t>
            </a:r>
            <a:r>
              <a:rPr lang="it-IT" sz="9600" spc="-100" dirty="0">
                <a:ln w="3175" cmpd="sng">
                  <a:noFill/>
                </a:ln>
                <a:solidFill>
                  <a:schemeClr val="tx1"/>
                </a:solidFill>
                <a:latin typeface="Calibri"/>
                <a:cs typeface="Calibri"/>
              </a:rPr>
              <a:t>Ai sensi </a:t>
            </a:r>
            <a:r>
              <a:rPr lang="it-IT" sz="9600" spc="-100" dirty="0" smtClean="0">
                <a:ln w="3175" cmpd="sng">
                  <a:noFill/>
                </a:ln>
                <a:solidFill>
                  <a:schemeClr val="tx1"/>
                </a:solidFill>
                <a:latin typeface="Calibri"/>
                <a:cs typeface="Calibri"/>
              </a:rPr>
              <a:t>dell’art.4 del D.P.R. 89/2009, </a:t>
            </a:r>
            <a:r>
              <a:rPr lang="it-IT" sz="9600" b="1" spc="-100" dirty="0" smtClean="0">
                <a:ln w="3175" cmpd="sng">
                  <a:noFill/>
                </a:ln>
                <a:solidFill>
                  <a:schemeClr val="tx1"/>
                </a:solidFill>
                <a:latin typeface="Calibri"/>
                <a:cs typeface="Calibri"/>
              </a:rPr>
              <a:t>s</a:t>
            </a:r>
            <a:r>
              <a:rPr lang="it-IT" sz="9600" spc="-100" dirty="0" smtClean="0">
                <a:ln w="3175" cmpd="sng">
                  <a:noFill/>
                </a:ln>
                <a:solidFill>
                  <a:schemeClr val="tx1"/>
                </a:solidFill>
                <a:latin typeface="Calibri"/>
                <a:cs typeface="Calibri"/>
              </a:rPr>
              <a:t>ono </a:t>
            </a:r>
            <a:r>
              <a:rPr lang="it-IT" sz="9600" spc="-100" dirty="0">
                <a:ln w="3175" cmpd="sng">
                  <a:noFill/>
                </a:ln>
                <a:solidFill>
                  <a:schemeClr val="tx1"/>
                </a:solidFill>
                <a:latin typeface="Calibri"/>
                <a:cs typeface="Calibri"/>
              </a:rPr>
              <a:t>iscritti alla scuola primaria i bambini che compiono 6 anni entro il 31 dicembre </a:t>
            </a:r>
            <a:r>
              <a:rPr lang="it-IT" sz="9600" spc="-100" dirty="0" err="1">
                <a:ln w="3175" cmpd="sng">
                  <a:noFill/>
                </a:ln>
                <a:solidFill>
                  <a:schemeClr val="tx1"/>
                </a:solidFill>
                <a:latin typeface="Calibri"/>
                <a:cs typeface="Calibri"/>
              </a:rPr>
              <a:t>dell'a.s.</a:t>
            </a:r>
            <a:r>
              <a:rPr lang="it-IT" sz="9600" spc="-100" dirty="0">
                <a:ln w="3175" cmpd="sng">
                  <a:noFill/>
                </a:ln>
                <a:solidFill>
                  <a:schemeClr val="tx1"/>
                </a:solidFill>
                <a:latin typeface="Calibri"/>
                <a:cs typeface="Calibri"/>
              </a:rPr>
              <a:t> di riferimento e possono esservi iscritti, su richiesta, anche quelli che compiono 6 anni entro il 30 aprile dello stesso anno. </a:t>
            </a:r>
          </a:p>
          <a:p>
            <a:pPr>
              <a:spcBef>
                <a:spcPts val="0"/>
              </a:spcBef>
              <a:spcAft>
                <a:spcPts val="0"/>
              </a:spcAft>
            </a:pPr>
            <a:r>
              <a:rPr lang="it-IT" sz="9600" spc="-100" dirty="0" smtClean="0">
                <a:ln w="3175" cmpd="sng">
                  <a:noFill/>
                </a:ln>
                <a:solidFill>
                  <a:schemeClr val="tx1"/>
                </a:solidFill>
                <a:latin typeface="Calibri"/>
                <a:cs typeface="Calibri"/>
              </a:rPr>
              <a:t>Il tempo scuola è articolato, nei limiti delle risorse di organico assegnate, in un orario scolastico settimanale di 24, 27 e 30 ore (nel caso delle 27 ore sono escluse le attività opzionali e gratuite che le scuole possono organizzare per complessive 99 ore annue; esse sono, invece, incluse nel caso delle 30 ore), secondo il modello dell'insegnante unico, che supera il precedente assetto del modulo e delle compresenze. </a:t>
            </a:r>
            <a:r>
              <a:rPr lang="it-IT" sz="800" spc="-100" dirty="0">
                <a:ln w="3175" cmpd="sng">
                  <a:noFill/>
                </a:ln>
                <a:solidFill>
                  <a:schemeClr val="tx1"/>
                </a:solidFill>
                <a:latin typeface="Calibri"/>
                <a:cs typeface="Calibri"/>
              </a:rPr>
              <a:t>E’ previsto, altresì, il modello delle 40 ore, corrispondente al tempo pieno(reintrodotto dall’art.1, co.1,de D.L. 147/2007- L. 176/2007). In tal caso, sono previsti due docenti per classe, eventualmente coadiuvati da insegnanti di inglese e di religione cattolica</a:t>
            </a:r>
          </a:p>
          <a:p>
            <a:pPr>
              <a:spcBef>
                <a:spcPts val="0"/>
              </a:spcBef>
              <a:spcAft>
                <a:spcPts val="0"/>
              </a:spcAft>
            </a:pPr>
            <a:r>
              <a:rPr lang="it-IT" sz="9600" spc="-100" dirty="0">
                <a:ln w="3175" cmpd="sng">
                  <a:noFill/>
                </a:ln>
                <a:solidFill>
                  <a:schemeClr val="tx1"/>
                </a:solidFill>
                <a:latin typeface="Calibri"/>
                <a:cs typeface="Calibri"/>
              </a:rPr>
              <a:t>E’ previsto, altresì, il modello delle 40 ore, corrispondente al tempo pieno(reintrodotto dall’art.1, co.1,de D.L. 147/2007- L. 176/2007). In tal caso, sono previsti due docenti per classe, eventualmente coadiuvati da insegnanti di inglese e di religione cattolica</a:t>
            </a:r>
          </a:p>
          <a:p>
            <a:endParaRPr lang="it-IT" sz="9600" spc="-100" dirty="0" smtClean="0">
              <a:ln w="3175" cmpd="sng">
                <a:noFill/>
              </a:ln>
              <a:solidFill>
                <a:schemeClr val="tx1"/>
              </a:solidFill>
              <a:latin typeface="Calibri"/>
              <a:cs typeface="Calibri"/>
            </a:endParaRPr>
          </a:p>
          <a:p>
            <a:endParaRPr lang="it-IT" sz="5100" spc="-100" dirty="0">
              <a:ln w="3175" cmpd="sng">
                <a:noFill/>
              </a:ln>
              <a:solidFill>
                <a:schemeClr val="tx1"/>
              </a:solidFill>
              <a:latin typeface="Calibri"/>
              <a:cs typeface="Calibri"/>
            </a:endParaRPr>
          </a:p>
        </p:txBody>
      </p:sp>
    </p:spTree>
    <p:extLst>
      <p:ext uri="{BB962C8B-B14F-4D97-AF65-F5344CB8AC3E}">
        <p14:creationId xmlns:p14="http://schemas.microsoft.com/office/powerpoint/2010/main" val="34248831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979310" y="304801"/>
            <a:ext cx="6996291" cy="1066800"/>
          </a:xfrm>
        </p:spPr>
        <p:txBody>
          <a:bodyPr>
            <a:normAutofit/>
          </a:bodyPr>
          <a:lstStyle/>
          <a:p>
            <a:r>
              <a:rPr lang="it-IT" sz="3200" spc="-100" dirty="0">
                <a:latin typeface="Calibri"/>
                <a:cs typeface="Calibri"/>
              </a:rPr>
              <a:t>DPR 89/2009 revisione assetto scuola dell’infanzia e del primo ciclo di istruzione</a:t>
            </a:r>
            <a:endParaRPr lang="it-IT" sz="3200" dirty="0"/>
          </a:p>
        </p:txBody>
      </p:sp>
      <p:sp>
        <p:nvSpPr>
          <p:cNvPr id="3" name="Segnaposto contenuto 2"/>
          <p:cNvSpPr>
            <a:spLocks noGrp="1"/>
          </p:cNvSpPr>
          <p:nvPr>
            <p:ph idx="1"/>
          </p:nvPr>
        </p:nvSpPr>
        <p:spPr>
          <a:xfrm>
            <a:off x="304800" y="1447800"/>
            <a:ext cx="8382000" cy="4876799"/>
          </a:xfrm>
        </p:spPr>
        <p:txBody>
          <a:bodyPr>
            <a:normAutofit/>
          </a:bodyPr>
          <a:lstStyle/>
          <a:p>
            <a:r>
              <a:rPr lang="it-IT" spc="-100" dirty="0" smtClean="0">
                <a:ln w="3175" cmpd="sng">
                  <a:noFill/>
                </a:ln>
                <a:solidFill>
                  <a:schemeClr val="tx1"/>
                </a:solidFill>
                <a:latin typeface="Calibri"/>
                <a:cs typeface="Calibri"/>
              </a:rPr>
              <a:t>Oggi </a:t>
            </a:r>
            <a:r>
              <a:rPr lang="it-IT" spc="-100" dirty="0">
                <a:ln w="3175" cmpd="sng">
                  <a:noFill/>
                </a:ln>
                <a:solidFill>
                  <a:schemeClr val="tx1"/>
                </a:solidFill>
                <a:latin typeface="Calibri"/>
                <a:cs typeface="Calibri"/>
              </a:rPr>
              <a:t>la scuola primaria, con quella secondaria di primo grado, si compone di cinque periodi didattici:</a:t>
            </a:r>
          </a:p>
          <a:p>
            <a:r>
              <a:rPr lang="it-IT" spc="-100" dirty="0">
                <a:ln w="3175" cmpd="sng">
                  <a:noFill/>
                </a:ln>
                <a:solidFill>
                  <a:schemeClr val="tx1"/>
                </a:solidFill>
                <a:latin typeface="Calibri"/>
                <a:cs typeface="Calibri"/>
              </a:rPr>
              <a:t>un anno iniziale, che comprende la 1ª classe della scuola primaria</a:t>
            </a:r>
          </a:p>
          <a:p>
            <a:r>
              <a:rPr lang="it-IT" spc="-100" dirty="0">
                <a:ln w="3175" cmpd="sng">
                  <a:noFill/>
                </a:ln>
                <a:solidFill>
                  <a:schemeClr val="tx1"/>
                </a:solidFill>
                <a:latin typeface="Calibri"/>
                <a:cs typeface="Calibri"/>
              </a:rPr>
              <a:t>il 1º biennio che comprende la 2ª e 3ª classe della scuola primaria</a:t>
            </a:r>
          </a:p>
          <a:p>
            <a:r>
              <a:rPr lang="it-IT" spc="-100" dirty="0">
                <a:ln w="3175" cmpd="sng">
                  <a:noFill/>
                </a:ln>
                <a:solidFill>
                  <a:schemeClr val="tx1"/>
                </a:solidFill>
                <a:latin typeface="Calibri"/>
                <a:cs typeface="Calibri"/>
              </a:rPr>
              <a:t>il 2º biennio che comprende la 4ª e 5ª classe della scuola primaria</a:t>
            </a:r>
          </a:p>
          <a:p>
            <a:r>
              <a:rPr lang="it-IT" spc="-100" dirty="0">
                <a:ln w="3175" cmpd="sng">
                  <a:noFill/>
                </a:ln>
                <a:solidFill>
                  <a:schemeClr val="tx1"/>
                </a:solidFill>
                <a:latin typeface="Calibri"/>
                <a:cs typeface="Calibri"/>
              </a:rPr>
              <a:t>il 3º biennio che comprende la 1ª e 2ª classe della scuola secondaria di primo grado (o scuola media)</a:t>
            </a:r>
          </a:p>
          <a:p>
            <a:r>
              <a:rPr lang="it-IT" spc="-100" dirty="0">
                <a:ln w="3175" cmpd="sng">
                  <a:noFill/>
                </a:ln>
                <a:solidFill>
                  <a:schemeClr val="tx1"/>
                </a:solidFill>
                <a:latin typeface="Calibri"/>
                <a:cs typeface="Calibri"/>
              </a:rPr>
              <a:t>il periodo didattico finale che comprende la 3ª classe della scuola secondaria di primo grado (o scuola media)</a:t>
            </a:r>
          </a:p>
          <a:p>
            <a:endParaRPr lang="it-IT" spc="-100" dirty="0">
              <a:ln w="3175" cmpd="sng">
                <a:noFill/>
              </a:ln>
              <a:solidFill>
                <a:schemeClr val="tx1"/>
              </a:solidFill>
              <a:latin typeface="Calibri"/>
              <a:cs typeface="Calibri"/>
            </a:endParaRPr>
          </a:p>
          <a:p>
            <a:endParaRPr lang="it-IT" dirty="0"/>
          </a:p>
        </p:txBody>
      </p:sp>
    </p:spTree>
    <p:extLst>
      <p:ext uri="{BB962C8B-B14F-4D97-AF65-F5344CB8AC3E}">
        <p14:creationId xmlns:p14="http://schemas.microsoft.com/office/powerpoint/2010/main" val="119400914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533401"/>
            <a:ext cx="7442200" cy="1066800"/>
          </a:xfrm>
        </p:spPr>
        <p:txBody>
          <a:bodyPr>
            <a:normAutofit/>
          </a:bodyPr>
          <a:lstStyle/>
          <a:p>
            <a:r>
              <a:rPr lang="it-IT" sz="3200" spc="-100" dirty="0">
                <a:latin typeface="Calibri"/>
                <a:cs typeface="Calibri"/>
              </a:rPr>
              <a:t>DPR 89/2009 revisione assetto scuola dell’infanzia e del primo ciclo di istruzione</a:t>
            </a:r>
            <a:endParaRPr lang="it-IT" sz="3200" dirty="0"/>
          </a:p>
        </p:txBody>
      </p:sp>
      <p:sp>
        <p:nvSpPr>
          <p:cNvPr id="3" name="Segnaposto contenuto 2"/>
          <p:cNvSpPr>
            <a:spLocks noGrp="1"/>
          </p:cNvSpPr>
          <p:nvPr>
            <p:ph idx="1"/>
          </p:nvPr>
        </p:nvSpPr>
        <p:spPr>
          <a:xfrm>
            <a:off x="533400" y="1828800"/>
            <a:ext cx="7747000" cy="4343399"/>
          </a:xfrm>
        </p:spPr>
        <p:txBody>
          <a:bodyPr>
            <a:normAutofit/>
          </a:bodyPr>
          <a:lstStyle/>
          <a:p>
            <a:pPr marL="0" indent="0" algn="ctr">
              <a:buNone/>
            </a:pPr>
            <a:r>
              <a:rPr lang="it-IT" sz="3000" spc="-100" dirty="0">
                <a:ln w="3175" cmpd="sng">
                  <a:noFill/>
                </a:ln>
                <a:solidFill>
                  <a:schemeClr val="tx1"/>
                </a:solidFill>
                <a:latin typeface="Calibri"/>
                <a:cs typeface="Calibri"/>
              </a:rPr>
              <a:t>Scuola secondaria di primo grado</a:t>
            </a:r>
          </a:p>
          <a:p>
            <a:r>
              <a:rPr lang="it-IT" sz="2600" spc="-100" dirty="0">
                <a:ln w="3175" cmpd="sng">
                  <a:noFill/>
                </a:ln>
                <a:solidFill>
                  <a:schemeClr val="tx1"/>
                </a:solidFill>
                <a:latin typeface="Calibri"/>
                <a:cs typeface="Calibri"/>
              </a:rPr>
              <a:t> </a:t>
            </a:r>
            <a:r>
              <a:rPr lang="it-IT" spc="-100" dirty="0">
                <a:ln w="3175" cmpd="sng">
                  <a:noFill/>
                </a:ln>
                <a:solidFill>
                  <a:schemeClr val="tx1"/>
                </a:solidFill>
                <a:latin typeface="Calibri"/>
                <a:cs typeface="Calibri"/>
              </a:rPr>
              <a:t>L'orario annuale obbligatorio è fissato in 990 ore, corrispondente a 29 ore settimanali, più 33 ore annuali da destinare ad attività di approfondimento delle materie letterarie. </a:t>
            </a:r>
          </a:p>
          <a:p>
            <a:r>
              <a:rPr lang="it-IT" spc="-100" dirty="0">
                <a:ln w="3175" cmpd="sng">
                  <a:noFill/>
                </a:ln>
                <a:solidFill>
                  <a:schemeClr val="tx1"/>
                </a:solidFill>
                <a:latin typeface="Calibri"/>
                <a:cs typeface="Calibri"/>
              </a:rPr>
              <a:t>E’, peraltro, previsto il tempo prolungato, mediamente per 36 ore settimanali, elevabili fino a 40 in presenza di una richiesta della maggioranza delle famiglie. Le classi funzionanti a tempo prolungato sono ricondotte all'orario normale in mancanza di servizi e strutture idonei.</a:t>
            </a:r>
          </a:p>
          <a:p>
            <a:endParaRPr lang="it-IT" dirty="0"/>
          </a:p>
        </p:txBody>
      </p:sp>
    </p:spTree>
    <p:extLst>
      <p:ext uri="{BB962C8B-B14F-4D97-AF65-F5344CB8AC3E}">
        <p14:creationId xmlns:p14="http://schemas.microsoft.com/office/powerpoint/2010/main" val="192677432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295399" y="533400"/>
            <a:ext cx="6248401" cy="831341"/>
          </a:xfrm>
          <a:prstGeom prst="rect">
            <a:avLst/>
          </a:prstGeom>
        </p:spPr>
        <p:txBody>
          <a:bodyPr vert="horz" wrap="square" lIns="0" tIns="227329" rIns="0" bIns="0" rtlCol="0">
            <a:noAutofit/>
          </a:bodyPr>
          <a:lstStyle/>
          <a:p>
            <a:pPr marL="353695" algn="l" defTabSz="914400">
              <a:lnSpc>
                <a:spcPct val="100000"/>
              </a:lnSpc>
            </a:pPr>
            <a:r>
              <a:rPr sz="3200" spc="-100" dirty="0">
                <a:solidFill>
                  <a:schemeClr val="tx1"/>
                </a:solidFill>
                <a:latin typeface="Calibri"/>
                <a:ea typeface="+mn-ea"/>
                <a:cs typeface="Calibri"/>
              </a:rPr>
              <a:t>RIFORMA SECONDO CICLO</a:t>
            </a:r>
          </a:p>
        </p:txBody>
      </p:sp>
      <p:sp>
        <p:nvSpPr>
          <p:cNvPr id="3" name="object 3"/>
          <p:cNvSpPr txBox="1"/>
          <p:nvPr/>
        </p:nvSpPr>
        <p:spPr>
          <a:xfrm>
            <a:off x="762000" y="1600200"/>
            <a:ext cx="7772401" cy="3962400"/>
          </a:xfrm>
          <a:prstGeom prst="rect">
            <a:avLst/>
          </a:prstGeom>
        </p:spPr>
        <p:txBody>
          <a:bodyPr vert="horz" wrap="square" lIns="0" tIns="0" rIns="0" bIns="0" rtlCol="0">
            <a:noAutofit/>
          </a:bodyPr>
          <a:lstStyle/>
          <a:p>
            <a:pPr marL="810895" marR="12700" indent="-457200">
              <a:lnSpc>
                <a:spcPct val="100000"/>
              </a:lnSpc>
              <a:spcBef>
                <a:spcPct val="0"/>
              </a:spcBef>
              <a:buFont typeface="Arial"/>
              <a:buChar char="•"/>
              <a:tabLst>
                <a:tab pos="2845435" algn="l"/>
              </a:tabLst>
            </a:pPr>
            <a:r>
              <a:rPr sz="2400" spc="-100" dirty="0">
                <a:ln w="3175" cmpd="sng">
                  <a:noFill/>
                </a:ln>
                <a:latin typeface="Calibri"/>
                <a:cs typeface="Calibri"/>
              </a:rPr>
              <a:t>Dal 1° </a:t>
            </a:r>
            <a:r>
              <a:rPr sz="2400" spc="-100" dirty="0" err="1">
                <a:ln w="3175" cmpd="sng">
                  <a:noFill/>
                </a:ln>
                <a:latin typeface="Calibri"/>
                <a:cs typeface="Calibri"/>
              </a:rPr>
              <a:t>settembre</a:t>
            </a:r>
            <a:r>
              <a:rPr sz="2400" spc="-100" dirty="0">
                <a:ln w="3175" cmpd="sng">
                  <a:noFill/>
                </a:ln>
                <a:latin typeface="Calibri"/>
                <a:cs typeface="Calibri"/>
              </a:rPr>
              <a:t> </a:t>
            </a:r>
            <a:r>
              <a:rPr sz="2400" spc="-100" dirty="0" smtClean="0">
                <a:ln w="3175" cmpd="sng">
                  <a:noFill/>
                </a:ln>
                <a:latin typeface="Calibri"/>
                <a:cs typeface="Calibri"/>
              </a:rPr>
              <a:t>2010</a:t>
            </a:r>
            <a:r>
              <a:rPr lang="it-IT" sz="2400" spc="-100" dirty="0" smtClean="0">
                <a:ln w="3175" cmpd="sng">
                  <a:noFill/>
                </a:ln>
                <a:latin typeface="Calibri"/>
                <a:cs typeface="Calibri"/>
              </a:rPr>
              <a:t> </a:t>
            </a:r>
            <a:r>
              <a:rPr sz="2400" spc="-100" dirty="0" smtClean="0">
                <a:ln w="3175" cmpd="sng">
                  <a:noFill/>
                </a:ln>
                <a:latin typeface="Calibri"/>
                <a:cs typeface="Calibri"/>
              </a:rPr>
              <a:t> </a:t>
            </a:r>
            <a:r>
              <a:rPr lang="it-IT" sz="2400" spc="-100" dirty="0" smtClean="0">
                <a:ln w="3175" cmpd="sng">
                  <a:noFill/>
                </a:ln>
                <a:latin typeface="Calibri"/>
                <a:cs typeface="Calibri"/>
              </a:rPr>
              <a:t>entra </a:t>
            </a:r>
            <a:r>
              <a:rPr sz="2400" spc="-100" dirty="0" smtClean="0">
                <a:ln w="3175" cmpd="sng">
                  <a:noFill/>
                </a:ln>
                <a:latin typeface="Calibri"/>
                <a:cs typeface="Calibri"/>
              </a:rPr>
              <a:t>in </a:t>
            </a:r>
            <a:r>
              <a:rPr sz="2400" spc="-100" dirty="0">
                <a:ln w="3175" cmpd="sng">
                  <a:noFill/>
                </a:ln>
                <a:latin typeface="Calibri"/>
                <a:cs typeface="Calibri"/>
              </a:rPr>
              <a:t>vigore la riforma complessiva e simultanea del secondo ciclo di istruzione e </a:t>
            </a:r>
            <a:r>
              <a:rPr sz="2400" spc="-100" dirty="0" err="1" smtClean="0">
                <a:ln w="3175" cmpd="sng">
                  <a:noFill/>
                </a:ln>
                <a:latin typeface="Calibri"/>
                <a:cs typeface="Calibri"/>
              </a:rPr>
              <a:t>formazione</a:t>
            </a:r>
            <a:r>
              <a:rPr sz="2400" spc="-100" dirty="0" smtClean="0">
                <a:ln w="3175" cmpd="sng">
                  <a:noFill/>
                </a:ln>
                <a:latin typeface="Calibri"/>
                <a:cs typeface="Calibri"/>
              </a:rPr>
              <a:t>.</a:t>
            </a:r>
            <a:endParaRPr lang="it-IT" sz="2400" spc="-100" dirty="0" smtClean="0">
              <a:ln w="3175" cmpd="sng">
                <a:noFill/>
              </a:ln>
              <a:latin typeface="Calibri"/>
              <a:cs typeface="Calibri"/>
            </a:endParaRPr>
          </a:p>
          <a:p>
            <a:pPr marL="810895" marR="12700" indent="-457200">
              <a:lnSpc>
                <a:spcPct val="100000"/>
              </a:lnSpc>
              <a:spcBef>
                <a:spcPct val="0"/>
              </a:spcBef>
              <a:buFont typeface="Arial"/>
              <a:buChar char="•"/>
              <a:tabLst>
                <a:tab pos="2845435" algn="l"/>
              </a:tabLst>
            </a:pPr>
            <a:r>
              <a:rPr lang="it-IT" sz="2400" spc="-100" dirty="0" smtClean="0">
                <a:ln w="3175" cmpd="sng">
                  <a:noFill/>
                </a:ln>
                <a:latin typeface="Calibri"/>
                <a:cs typeface="Calibri"/>
              </a:rPr>
              <a:t>Cambia </a:t>
            </a:r>
            <a:r>
              <a:rPr sz="2400" spc="-100" dirty="0" err="1" smtClean="0">
                <a:ln w="3175" cmpd="sng">
                  <a:noFill/>
                </a:ln>
                <a:latin typeface="Calibri"/>
                <a:cs typeface="Calibri"/>
              </a:rPr>
              <a:t>il</a:t>
            </a:r>
            <a:r>
              <a:rPr sz="2400" spc="-100" dirty="0" smtClean="0">
                <a:ln w="3175" cmpd="sng">
                  <a:noFill/>
                </a:ln>
                <a:latin typeface="Calibri"/>
                <a:cs typeface="Calibri"/>
              </a:rPr>
              <a:t> </a:t>
            </a:r>
            <a:r>
              <a:rPr sz="2400" spc="-100" dirty="0">
                <a:ln w="3175" cmpd="sng">
                  <a:noFill/>
                </a:ln>
                <a:latin typeface="Calibri"/>
                <a:cs typeface="Calibri"/>
              </a:rPr>
              <a:t>volto della scuola secondaria superiore, completamente riorganizzata per offrire un panorama più chiaro per le scelte delle famiglie (6 licei; istituti tecnici suddivisi in 2 settori con 11 indirizzi; istituti professionali suddivisi in 2 settori e 6 </a:t>
            </a:r>
            <a:r>
              <a:rPr sz="2400" spc="-100" dirty="0" err="1" smtClean="0">
                <a:ln w="3175" cmpd="sng">
                  <a:noFill/>
                </a:ln>
                <a:latin typeface="Calibri"/>
                <a:cs typeface="Calibri"/>
              </a:rPr>
              <a:t>indirizzi</a:t>
            </a:r>
            <a:r>
              <a:rPr lang="it-IT" sz="2400" spc="-100" dirty="0" smtClean="0">
                <a:ln w="3175" cmpd="sng">
                  <a:noFill/>
                </a:ln>
                <a:latin typeface="Calibri"/>
                <a:cs typeface="Calibri"/>
              </a:rPr>
              <a:t>, portati a 11 indirizzi con l’ultima conferenza Stato-Regioni in attuazione del </a:t>
            </a:r>
            <a:r>
              <a:rPr lang="it-IT" sz="2400" spc="-100" dirty="0" err="1" smtClean="0">
                <a:ln w="3175" cmpd="sng">
                  <a:noFill/>
                </a:ln>
                <a:latin typeface="Calibri"/>
                <a:cs typeface="Calibri"/>
              </a:rPr>
              <a:t>Dlgs</a:t>
            </a:r>
            <a:r>
              <a:rPr lang="it-IT" sz="2400" spc="-100" dirty="0" smtClean="0">
                <a:ln w="3175" cmpd="sng">
                  <a:noFill/>
                </a:ln>
                <a:latin typeface="Calibri"/>
                <a:cs typeface="Calibri"/>
              </a:rPr>
              <a:t> 61/2017 attuativo della l. n.107/2015</a:t>
            </a:r>
            <a:r>
              <a:rPr sz="2400" spc="-100" dirty="0" smtClean="0">
                <a:ln w="3175" cmpd="sng">
                  <a:noFill/>
                </a:ln>
                <a:latin typeface="Calibri"/>
                <a:cs typeface="Calibri"/>
              </a:rPr>
              <a:t>). </a:t>
            </a:r>
            <a:endParaRPr sz="2400" spc="-100" dirty="0">
              <a:ln w="3175" cmpd="sng">
                <a:noFill/>
              </a:ln>
              <a:latin typeface="Calibri"/>
              <a:cs typeface="Calibri"/>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2" y="914400"/>
            <a:ext cx="6798734" cy="837263"/>
          </a:xfrm>
          <a:effectLst/>
        </p:spPr>
        <p:txBody>
          <a:bodyPr vert="horz" wrap="square" lIns="0" tIns="225297" rIns="0" bIns="0" rtlCol="0" anchor="ctr">
            <a:noAutofit/>
          </a:bodyPr>
          <a:lstStyle/>
          <a:p>
            <a:pPr marL="1780539" algn="l"/>
            <a:r>
              <a:rPr lang="it-IT" sz="3200" spc="-100" dirty="0">
                <a:solidFill>
                  <a:schemeClr val="tx1"/>
                </a:solidFill>
                <a:latin typeface="Calibri"/>
                <a:ea typeface="+mn-ea"/>
                <a:cs typeface="Calibri"/>
              </a:rPr>
              <a:t>RIFORMA SECONDO CICLO</a:t>
            </a:r>
          </a:p>
        </p:txBody>
      </p:sp>
      <p:sp>
        <p:nvSpPr>
          <p:cNvPr id="3" name="Segnaposto contenuto 2"/>
          <p:cNvSpPr>
            <a:spLocks noGrp="1"/>
          </p:cNvSpPr>
          <p:nvPr>
            <p:ph idx="1"/>
          </p:nvPr>
        </p:nvSpPr>
        <p:spPr>
          <a:xfrm>
            <a:off x="838202" y="2438400"/>
            <a:ext cx="7467600" cy="3352800"/>
          </a:xfrm>
        </p:spPr>
        <p:txBody>
          <a:bodyPr/>
          <a:lstStyle/>
          <a:p>
            <a:pPr marL="810895" marR="12700" indent="-457200" defTabSz="914400">
              <a:lnSpc>
                <a:spcPct val="150000"/>
              </a:lnSpc>
              <a:spcBef>
                <a:spcPct val="0"/>
              </a:spcBef>
              <a:spcAft>
                <a:spcPts val="0"/>
              </a:spcAft>
              <a:tabLst>
                <a:tab pos="2845435" algn="l"/>
              </a:tabLst>
            </a:pPr>
            <a:r>
              <a:rPr lang="it-IT" spc="-100" dirty="0">
                <a:ln w="3175" cmpd="sng">
                  <a:noFill/>
                </a:ln>
                <a:solidFill>
                  <a:schemeClr val="tx1"/>
                </a:solidFill>
                <a:latin typeface="Calibri"/>
                <a:cs typeface="Calibri"/>
              </a:rPr>
              <a:t>Anche il sistema di istruzione e formazione professionale di competenza regionale (</a:t>
            </a:r>
            <a:r>
              <a:rPr lang="it-IT" spc="-100" dirty="0" err="1">
                <a:ln w="3175" cmpd="sng">
                  <a:noFill/>
                </a:ln>
                <a:solidFill>
                  <a:schemeClr val="tx1"/>
                </a:solidFill>
                <a:latin typeface="Calibri"/>
                <a:cs typeface="Calibri"/>
              </a:rPr>
              <a:t>IeFP</a:t>
            </a:r>
            <a:r>
              <a:rPr lang="it-IT" spc="-100" dirty="0">
                <a:ln w="3175" cmpd="sng">
                  <a:noFill/>
                </a:ln>
                <a:solidFill>
                  <a:schemeClr val="tx1"/>
                </a:solidFill>
                <a:latin typeface="Calibri"/>
                <a:cs typeface="Calibri"/>
              </a:rPr>
              <a:t>), avrà un ordinamento di rilievo nazionale che prevede qualifiche triennali e diplomi quadriennali già definiti a livello nazionale nella sede tecnica della Conferenza Stato-Regioni. </a:t>
            </a:r>
          </a:p>
          <a:p>
            <a:pPr>
              <a:lnSpc>
                <a:spcPct val="150000"/>
              </a:lnSpc>
              <a:spcAft>
                <a:spcPts val="0"/>
              </a:spcAft>
            </a:pPr>
            <a:endParaRPr lang="it-IT" dirty="0"/>
          </a:p>
        </p:txBody>
      </p:sp>
    </p:spTree>
    <p:extLst>
      <p:ext uri="{BB962C8B-B14F-4D97-AF65-F5344CB8AC3E}">
        <p14:creationId xmlns:p14="http://schemas.microsoft.com/office/powerpoint/2010/main" val="268086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38200" y="533400"/>
            <a:ext cx="6589889" cy="762000"/>
          </a:xfrm>
          <a:prstGeom prst="rect">
            <a:avLst/>
          </a:prstGeom>
        </p:spPr>
        <p:txBody>
          <a:bodyPr vert="horz" wrap="square" lIns="0" tIns="225297" rIns="0" bIns="0" rtlCol="0">
            <a:noAutofit/>
          </a:bodyPr>
          <a:lstStyle/>
          <a:p>
            <a:pPr marL="1780539">
              <a:lnSpc>
                <a:spcPct val="100000"/>
              </a:lnSpc>
            </a:pPr>
            <a:r>
              <a:rPr lang="it-IT" sz="3200" spc="-100" dirty="0" smtClean="0">
                <a:solidFill>
                  <a:schemeClr val="tx1"/>
                </a:solidFill>
                <a:latin typeface="Calibri"/>
                <a:ea typeface="+mn-ea"/>
                <a:cs typeface="Calibri"/>
              </a:rPr>
              <a:t>UN CURRICOLO PIÙ SNELLO</a:t>
            </a:r>
            <a:endParaRPr lang="it-IT" sz="3200" spc="-100" dirty="0">
              <a:solidFill>
                <a:schemeClr val="tx1"/>
              </a:solidFill>
              <a:latin typeface="Calibri"/>
              <a:ea typeface="+mn-ea"/>
              <a:cs typeface="Calibri"/>
            </a:endParaRPr>
          </a:p>
        </p:txBody>
      </p:sp>
      <p:sp>
        <p:nvSpPr>
          <p:cNvPr id="3" name="object 3"/>
          <p:cNvSpPr txBox="1"/>
          <p:nvPr/>
        </p:nvSpPr>
        <p:spPr>
          <a:xfrm>
            <a:off x="609600" y="1676400"/>
            <a:ext cx="8077200" cy="4495800"/>
          </a:xfrm>
          <a:prstGeom prst="rect">
            <a:avLst/>
          </a:prstGeom>
        </p:spPr>
        <p:txBody>
          <a:bodyPr vert="horz" wrap="square" lIns="0" tIns="0" rIns="0" bIns="0" rtlCol="0">
            <a:noAutofit/>
          </a:bodyPr>
          <a:lstStyle/>
          <a:p>
            <a:pPr marL="355600" marR="12700" indent="-342900">
              <a:lnSpc>
                <a:spcPct val="150000"/>
              </a:lnSpc>
              <a:buClr>
                <a:schemeClr val="accent1"/>
              </a:buClr>
              <a:buSzPct val="115000"/>
              <a:buFont typeface="Arial"/>
              <a:buChar char="•"/>
            </a:pPr>
            <a:r>
              <a:rPr sz="2400" spc="-100" dirty="0">
                <a:ln w="3175" cmpd="sng">
                  <a:noFill/>
                </a:ln>
                <a:latin typeface="Calibri"/>
                <a:cs typeface="Calibri"/>
              </a:rPr>
              <a:t>I piani di studio delle scuole secondarie superiori sono stati ampliati, negli scorsi decenni, fino a raggiungere dimensioni anomale – se confrontate con quelle degli altri Paesi europei – sia per estensione oraria sia per numero di materie previste. Con la riforma, i quadri orari delle lezioni si alleggeriscono in media del 10-15%, anche se l’orario effettivo di lezione per gli studenti rimane, come vedremo, </a:t>
            </a:r>
            <a:r>
              <a:rPr sz="2400" spc="-100" dirty="0" err="1">
                <a:ln w="3175" cmpd="sng">
                  <a:noFill/>
                </a:ln>
                <a:latin typeface="Calibri"/>
                <a:cs typeface="Calibri"/>
              </a:rPr>
              <a:t>pressoché</a:t>
            </a:r>
            <a:r>
              <a:rPr sz="2400" spc="-100" dirty="0">
                <a:ln w="3175" cmpd="sng">
                  <a:noFill/>
                </a:ln>
                <a:latin typeface="Calibri"/>
                <a:cs typeface="Calibri"/>
              </a:rPr>
              <a:t> </a:t>
            </a:r>
            <a:r>
              <a:rPr sz="2400" spc="-100" dirty="0" err="1" smtClean="0">
                <a:ln w="3175" cmpd="sng">
                  <a:noFill/>
                </a:ln>
                <a:latin typeface="Calibri"/>
                <a:cs typeface="Calibri"/>
              </a:rPr>
              <a:t>invariato</a:t>
            </a:r>
            <a:r>
              <a:rPr lang="it-IT" sz="2400" spc="-100" dirty="0" smtClean="0">
                <a:ln w="3175" cmpd="sng">
                  <a:noFill/>
                </a:ln>
                <a:latin typeface="Calibri"/>
                <a:cs typeface="Calibri"/>
              </a:rPr>
              <a:t> , va a realizzare le determinazioni posto in essere dalla UE per l’applicazione dell’EQF.</a:t>
            </a:r>
            <a:endParaRPr sz="2400" spc="-100" dirty="0">
              <a:ln w="3175" cmpd="sng">
                <a:noFill/>
              </a:ln>
              <a:latin typeface="Calibri"/>
              <a:cs typeface="Calibri"/>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143000" y="685800"/>
            <a:ext cx="5791200" cy="838200"/>
          </a:xfrm>
          <a:prstGeom prst="rect">
            <a:avLst/>
          </a:prstGeom>
        </p:spPr>
        <p:txBody>
          <a:bodyPr vert="horz" wrap="square" lIns="0" tIns="249173" rIns="0" bIns="0" rtlCol="0">
            <a:noAutofit/>
          </a:bodyPr>
          <a:lstStyle/>
          <a:p>
            <a:pPr marL="1780539"/>
            <a:r>
              <a:rPr lang="it-IT" sz="3200" spc="-100" dirty="0" smtClean="0">
                <a:solidFill>
                  <a:schemeClr val="tx1"/>
                </a:solidFill>
                <a:latin typeface="Calibri"/>
                <a:ea typeface="+mn-ea"/>
                <a:cs typeface="Calibri"/>
              </a:rPr>
              <a:t>LE ORE DI 60 MINUTI</a:t>
            </a:r>
            <a:endParaRPr lang="it-IT" sz="3200" spc="-100" dirty="0">
              <a:solidFill>
                <a:schemeClr val="tx1"/>
              </a:solidFill>
              <a:latin typeface="Calibri"/>
              <a:ea typeface="+mn-ea"/>
              <a:cs typeface="Calibri"/>
            </a:endParaRPr>
          </a:p>
        </p:txBody>
      </p:sp>
      <p:sp>
        <p:nvSpPr>
          <p:cNvPr id="3" name="object 3"/>
          <p:cNvSpPr txBox="1"/>
          <p:nvPr/>
        </p:nvSpPr>
        <p:spPr>
          <a:xfrm>
            <a:off x="533400" y="1905000"/>
            <a:ext cx="7772400" cy="3657600"/>
          </a:xfrm>
          <a:prstGeom prst="rect">
            <a:avLst/>
          </a:prstGeom>
        </p:spPr>
        <p:txBody>
          <a:bodyPr vert="horz" wrap="square" lIns="0" tIns="0" rIns="0" bIns="0" rtlCol="0">
            <a:noAutofit/>
          </a:bodyPr>
          <a:lstStyle/>
          <a:p>
            <a:pPr marL="12700" marR="12700">
              <a:lnSpc>
                <a:spcPct val="150000"/>
              </a:lnSpc>
            </a:pPr>
            <a:r>
              <a:rPr sz="2400" spc="-100" dirty="0">
                <a:ln w="3175" cmpd="sng">
                  <a:noFill/>
                </a:ln>
                <a:latin typeface="Calibri"/>
                <a:cs typeface="Calibri"/>
              </a:rPr>
              <a:t>Da oltre </a:t>
            </a:r>
            <a:r>
              <a:rPr sz="2400" spc="-100" dirty="0" err="1">
                <a:ln w="3175" cmpd="sng">
                  <a:noFill/>
                </a:ln>
                <a:latin typeface="Calibri"/>
                <a:cs typeface="Calibri"/>
              </a:rPr>
              <a:t>trent’anni</a:t>
            </a:r>
            <a:r>
              <a:rPr sz="2400" spc="-100" dirty="0">
                <a:ln w="3175" cmpd="sng">
                  <a:noFill/>
                </a:ln>
                <a:latin typeface="Calibri"/>
                <a:cs typeface="Calibri"/>
              </a:rPr>
              <a:t> </a:t>
            </a:r>
            <a:r>
              <a:rPr sz="2400" spc="-100" dirty="0" err="1">
                <a:ln w="3175" cmpd="sng">
                  <a:noFill/>
                </a:ln>
                <a:latin typeface="Calibri"/>
                <a:cs typeface="Calibri"/>
              </a:rPr>
              <a:t>moltissime</a:t>
            </a:r>
            <a:r>
              <a:rPr sz="2400" spc="-100" dirty="0">
                <a:ln w="3175" cmpd="sng">
                  <a:noFill/>
                </a:ln>
                <a:latin typeface="Calibri"/>
                <a:cs typeface="Calibri"/>
              </a:rPr>
              <a:t> </a:t>
            </a:r>
            <a:r>
              <a:rPr sz="2400" spc="-100" dirty="0" err="1">
                <a:ln w="3175" cmpd="sng">
                  <a:noFill/>
                </a:ln>
                <a:latin typeface="Calibri"/>
                <a:cs typeface="Calibri"/>
              </a:rPr>
              <a:t>scuole</a:t>
            </a:r>
            <a:r>
              <a:rPr sz="2400" spc="-100" dirty="0">
                <a:ln w="3175" cmpd="sng">
                  <a:noFill/>
                </a:ln>
                <a:latin typeface="Calibri"/>
                <a:cs typeface="Calibri"/>
              </a:rPr>
              <a:t> </a:t>
            </a:r>
            <a:r>
              <a:rPr sz="2400" spc="-100" dirty="0" err="1">
                <a:ln w="3175" cmpd="sng">
                  <a:noFill/>
                </a:ln>
                <a:latin typeface="Calibri"/>
                <a:cs typeface="Calibri"/>
              </a:rPr>
              <a:t>secondarie</a:t>
            </a:r>
            <a:r>
              <a:rPr sz="2400" spc="-100" dirty="0">
                <a:ln w="3175" cmpd="sng">
                  <a:noFill/>
                </a:ln>
                <a:latin typeface="Calibri"/>
                <a:cs typeface="Calibri"/>
              </a:rPr>
              <a:t> </a:t>
            </a:r>
            <a:r>
              <a:rPr sz="2400" spc="-100" dirty="0" err="1">
                <a:ln w="3175" cmpd="sng">
                  <a:noFill/>
                </a:ln>
                <a:latin typeface="Calibri"/>
                <a:cs typeface="Calibri"/>
              </a:rPr>
              <a:t>superiori</a:t>
            </a:r>
            <a:r>
              <a:rPr sz="2400" spc="-100" dirty="0">
                <a:ln w="3175" cmpd="sng">
                  <a:noFill/>
                </a:ln>
                <a:latin typeface="Calibri"/>
                <a:cs typeface="Calibri"/>
              </a:rPr>
              <a:t> </a:t>
            </a:r>
            <a:r>
              <a:rPr sz="2400" spc="-100" dirty="0" err="1">
                <a:ln w="3175" cmpd="sng">
                  <a:noFill/>
                </a:ln>
                <a:latin typeface="Calibri"/>
                <a:cs typeface="Calibri"/>
              </a:rPr>
              <a:t>avevano</a:t>
            </a:r>
            <a:r>
              <a:rPr sz="2400" spc="-100" dirty="0">
                <a:ln w="3175" cmpd="sng">
                  <a:noFill/>
                </a:ln>
                <a:latin typeface="Calibri"/>
                <a:cs typeface="Calibri"/>
              </a:rPr>
              <a:t> ridotto, soprattutto per problemi connessi al trasporto pubblico locale, la durata dell’ora, cioè dell’unità didattica oraria, da 60 a 50 minuti, nell’intento di contenere il più possibile nella fascia del mattino lo svolgimento delle lezioni. La riforma fissa un tetto massimo di 30-32 ore per l’orario settimanale (35 solo per l’istruzione artistica). </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09600" y="381000"/>
            <a:ext cx="8001000" cy="762000"/>
          </a:xfrm>
        </p:spPr>
        <p:txBody>
          <a:bodyPr>
            <a:normAutofit/>
          </a:bodyPr>
          <a:lstStyle/>
          <a:p>
            <a:r>
              <a:rPr lang="it-IT" sz="3200" dirty="0" smtClean="0"/>
              <a:t>D.M. 254/2012-INDICAZIONI NAZIONALI</a:t>
            </a:r>
            <a:endParaRPr lang="it-IT" sz="3200" dirty="0"/>
          </a:p>
        </p:txBody>
      </p:sp>
      <p:sp>
        <p:nvSpPr>
          <p:cNvPr id="3" name="Segnaposto contenuto 2"/>
          <p:cNvSpPr>
            <a:spLocks noGrp="1"/>
          </p:cNvSpPr>
          <p:nvPr>
            <p:ph idx="1"/>
          </p:nvPr>
        </p:nvSpPr>
        <p:spPr>
          <a:xfrm>
            <a:off x="499533" y="1371600"/>
            <a:ext cx="8077200" cy="4724400"/>
          </a:xfrm>
        </p:spPr>
        <p:txBody>
          <a:bodyPr>
            <a:noAutofit/>
          </a:bodyPr>
          <a:lstStyle/>
          <a:p>
            <a:r>
              <a:rPr lang="it-IT" spc="-100" dirty="0" smtClean="0">
                <a:ln w="3175" cmpd="sng">
                  <a:noFill/>
                </a:ln>
                <a:solidFill>
                  <a:schemeClr val="tx1"/>
                </a:solidFill>
                <a:latin typeface="Calibri"/>
                <a:cs typeface="Calibri"/>
              </a:rPr>
              <a:t>Il </a:t>
            </a:r>
            <a:r>
              <a:rPr lang="it-IT" spc="-100" dirty="0">
                <a:ln w="3175" cmpd="sng">
                  <a:noFill/>
                </a:ln>
                <a:solidFill>
                  <a:schemeClr val="tx1"/>
                </a:solidFill>
                <a:latin typeface="Calibri"/>
                <a:cs typeface="Calibri"/>
              </a:rPr>
              <a:t>16 novembre 2012 è stato pubblicato il decreto n. 254, recante il “Regolamento recante indicazioni nazionali per il curricolo della scuola dell’infanzia e del primo ciclo d’istruzione, a norma dell’articolo 1, comma 4, del decreto del Presidente della Repubblica 20 marzo 2009, n. 89”, firmato dal Ministro Francesco Profumo. Le Indicazioni propongono una serie di suggestioni pedagogiche e culturali che intendono comunicare un’idea di scuola, ancora perfettamente attuale ed efficace, intorno alla quale le comunità scolastiche hanno, necessariamente, avviato esperienze di innovazione metodologica per un adeguamento continuo non solo del curricolo di ogni scuola ma </a:t>
            </a:r>
            <a:r>
              <a:rPr lang="it-IT" spc="-100" dirty="0" smtClean="0">
                <a:ln w="3175" cmpd="sng">
                  <a:noFill/>
                </a:ln>
                <a:solidFill>
                  <a:schemeClr val="tx1"/>
                </a:solidFill>
                <a:latin typeface="Calibri"/>
                <a:cs typeface="Calibri"/>
              </a:rPr>
              <a:t>anche DELLE STESSE INDICAZIONI NAZIONALI</a:t>
            </a:r>
            <a:endParaRPr lang="it-IT" spc="-100" dirty="0">
              <a:ln w="3175" cmpd="sng">
                <a:noFill/>
              </a:ln>
              <a:solidFill>
                <a:schemeClr val="tx1"/>
              </a:solidFill>
              <a:latin typeface="Calibri"/>
              <a:cs typeface="Calibri"/>
            </a:endParaRPr>
          </a:p>
        </p:txBody>
      </p:sp>
    </p:spTree>
    <p:extLst>
      <p:ext uri="{BB962C8B-B14F-4D97-AF65-F5344CB8AC3E}">
        <p14:creationId xmlns:p14="http://schemas.microsoft.com/office/powerpoint/2010/main" val="208446686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98121" y="457200"/>
            <a:ext cx="8006645" cy="838200"/>
          </a:xfrm>
        </p:spPr>
        <p:txBody>
          <a:bodyPr>
            <a:noAutofit/>
          </a:bodyPr>
          <a:lstStyle/>
          <a:p>
            <a:r>
              <a:rPr lang="it-IT" sz="3200" spc="-100" dirty="0" smtClean="0">
                <a:solidFill>
                  <a:schemeClr val="tx1"/>
                </a:solidFill>
                <a:latin typeface="Calibri"/>
                <a:ea typeface="+mn-ea"/>
                <a:cs typeface="Calibri"/>
              </a:rPr>
              <a:t/>
            </a:r>
            <a:br>
              <a:rPr lang="it-IT" sz="3200" spc="-100" dirty="0" smtClean="0">
                <a:solidFill>
                  <a:schemeClr val="tx1"/>
                </a:solidFill>
                <a:latin typeface="Calibri"/>
                <a:ea typeface="+mn-ea"/>
                <a:cs typeface="Calibri"/>
              </a:rPr>
            </a:br>
            <a:r>
              <a:rPr lang="it-IT" sz="3200" spc="-100" dirty="0" smtClean="0">
                <a:solidFill>
                  <a:schemeClr val="tx1"/>
                </a:solidFill>
                <a:latin typeface="Calibri"/>
                <a:ea typeface="+mn-ea"/>
                <a:cs typeface="Calibri"/>
              </a:rPr>
              <a:t>DOCUMENTO “INDICAZIONI NAZIONALI E NUOVI SCENARI”-22/02/2018</a:t>
            </a:r>
            <a:br>
              <a:rPr lang="it-IT" sz="3200" spc="-100" dirty="0" smtClean="0">
                <a:solidFill>
                  <a:schemeClr val="tx1"/>
                </a:solidFill>
                <a:latin typeface="Calibri"/>
                <a:ea typeface="+mn-ea"/>
                <a:cs typeface="Calibri"/>
              </a:rPr>
            </a:br>
            <a:endParaRPr lang="it-IT" sz="3200" spc="-100" dirty="0">
              <a:solidFill>
                <a:schemeClr val="tx1"/>
              </a:solidFill>
              <a:latin typeface="Calibri"/>
              <a:ea typeface="+mn-ea"/>
              <a:cs typeface="Calibri"/>
            </a:endParaRPr>
          </a:p>
        </p:txBody>
      </p:sp>
      <p:sp>
        <p:nvSpPr>
          <p:cNvPr id="3" name="Segnaposto contenuto 2"/>
          <p:cNvSpPr>
            <a:spLocks noGrp="1"/>
          </p:cNvSpPr>
          <p:nvPr>
            <p:ph idx="1"/>
          </p:nvPr>
        </p:nvSpPr>
        <p:spPr>
          <a:xfrm>
            <a:off x="386642" y="1752600"/>
            <a:ext cx="8229601" cy="4419600"/>
          </a:xfrm>
        </p:spPr>
        <p:txBody>
          <a:bodyPr>
            <a:noAutofit/>
          </a:bodyPr>
          <a:lstStyle/>
          <a:p>
            <a:pPr marL="0" indent="0">
              <a:buNone/>
            </a:pPr>
            <a:r>
              <a:rPr lang="it-IT" spc="-100" dirty="0">
                <a:ln w="3175" cmpd="sng">
                  <a:noFill/>
                </a:ln>
                <a:solidFill>
                  <a:schemeClr val="tx1"/>
                </a:solidFill>
                <a:latin typeface="Calibri"/>
                <a:cs typeface="Calibri"/>
              </a:rPr>
              <a:t>Il 22 febbraio 2018 è stato presentato al MIUR </a:t>
            </a:r>
            <a:r>
              <a:rPr lang="it-IT" spc="-100" dirty="0" smtClean="0">
                <a:ln w="3175" cmpd="sng">
                  <a:noFill/>
                </a:ln>
                <a:solidFill>
                  <a:schemeClr val="tx1"/>
                </a:solidFill>
                <a:latin typeface="Calibri"/>
                <a:cs typeface="Calibri"/>
              </a:rPr>
              <a:t>il documento</a:t>
            </a:r>
            <a:r>
              <a:rPr lang="it-IT" spc="-100" dirty="0">
                <a:ln w="3175" cmpd="sng">
                  <a:noFill/>
                </a:ln>
                <a:solidFill>
                  <a:schemeClr val="tx1"/>
                </a:solidFill>
                <a:latin typeface="Calibri"/>
                <a:cs typeface="Calibri"/>
              </a:rPr>
              <a:t> </a:t>
            </a:r>
            <a:r>
              <a:rPr lang="it-IT" spc="-100" dirty="0" smtClean="0">
                <a:ln w="3175" cmpd="sng">
                  <a:noFill/>
                </a:ln>
                <a:solidFill>
                  <a:schemeClr val="tx1"/>
                </a:solidFill>
                <a:latin typeface="Calibri"/>
                <a:cs typeface="Calibri"/>
              </a:rPr>
              <a:t>&lt;Indicazioni Nazionali e nuovi scenari&gt;. Il </a:t>
            </a:r>
            <a:r>
              <a:rPr lang="it-IT" spc="-100" dirty="0">
                <a:ln w="3175" cmpd="sng">
                  <a:noFill/>
                </a:ln>
                <a:solidFill>
                  <a:schemeClr val="tx1"/>
                </a:solidFill>
                <a:latin typeface="Calibri"/>
                <a:cs typeface="Calibri"/>
              </a:rPr>
              <a:t>documento propone alle scuole una rilettura delle Indicazioni nazionali </a:t>
            </a:r>
            <a:r>
              <a:rPr lang="it-IT" spc="-100" dirty="0" smtClean="0">
                <a:ln w="3175" cmpd="sng">
                  <a:noFill/>
                </a:ln>
                <a:solidFill>
                  <a:schemeClr val="tx1"/>
                </a:solidFill>
                <a:latin typeface="Calibri"/>
                <a:cs typeface="Calibri"/>
              </a:rPr>
              <a:t>emanate </a:t>
            </a:r>
            <a:r>
              <a:rPr lang="it-IT" spc="-100" dirty="0">
                <a:ln w="3175" cmpd="sng">
                  <a:noFill/>
                </a:ln>
                <a:solidFill>
                  <a:schemeClr val="tx1"/>
                </a:solidFill>
                <a:latin typeface="Calibri"/>
                <a:cs typeface="Calibri"/>
              </a:rPr>
              <a:t>nel 2012 ed entrate in vigore dall’anno scolastico 2013/2014 attraverso la lente delle competenze di cittadinanza, di cui si propone il rilancio e il rafforzamento. Dalle lingue (quella madre e quelle straniere), al digitale, all’educazione alla sostenibilità, ai temi della Costituzione. Passando in maniera trasversale per le arti, la geografia, la storia, il pensiero matematico e computazionale. Questo anche in ragione delle novità che introdotte dal </a:t>
            </a:r>
            <a:r>
              <a:rPr lang="it-IT" spc="-100" dirty="0" err="1">
                <a:ln w="3175" cmpd="sng">
                  <a:noFill/>
                </a:ln>
                <a:solidFill>
                  <a:schemeClr val="tx1"/>
                </a:solidFill>
                <a:latin typeface="Calibri"/>
                <a:cs typeface="Calibri"/>
              </a:rPr>
              <a:t>D.Lgs.</a:t>
            </a:r>
            <a:r>
              <a:rPr lang="it-IT" spc="-100" dirty="0">
                <a:ln w="3175" cmpd="sng">
                  <a:noFill/>
                </a:ln>
                <a:solidFill>
                  <a:schemeClr val="tx1"/>
                </a:solidFill>
                <a:latin typeface="Calibri"/>
                <a:cs typeface="Calibri"/>
              </a:rPr>
              <a:t> n. 62/2017 nell’Esame finale del I ciclo in cui si terrà maggiore conto, nel colloquio orale, delle competenze connesse alle attività svolte nell’ambito di Cittadinanza e Costituzione.</a:t>
            </a:r>
          </a:p>
        </p:txBody>
      </p:sp>
    </p:spTree>
    <p:extLst>
      <p:ext uri="{BB962C8B-B14F-4D97-AF65-F5344CB8AC3E}">
        <p14:creationId xmlns:p14="http://schemas.microsoft.com/office/powerpoint/2010/main" val="220007359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81000" y="685800"/>
            <a:ext cx="7484536" cy="1076204"/>
          </a:xfrm>
        </p:spPr>
        <p:txBody>
          <a:bodyPr>
            <a:normAutofit/>
          </a:bodyPr>
          <a:lstStyle/>
          <a:p>
            <a:pPr marL="1780539"/>
            <a:r>
              <a:rPr lang="it-IT" sz="3200" spc="-100" dirty="0">
                <a:solidFill>
                  <a:schemeClr val="tx1"/>
                </a:solidFill>
                <a:latin typeface="Calibri"/>
                <a:ea typeface="+mn-ea"/>
                <a:cs typeface="Calibri"/>
              </a:rPr>
              <a:t>CORTE EUROPEA DI GIUSTIZIA-2014</a:t>
            </a:r>
          </a:p>
        </p:txBody>
      </p:sp>
      <p:sp>
        <p:nvSpPr>
          <p:cNvPr id="3" name="Segnaposto contenuto 2"/>
          <p:cNvSpPr>
            <a:spLocks noGrp="1"/>
          </p:cNvSpPr>
          <p:nvPr>
            <p:ph idx="1"/>
          </p:nvPr>
        </p:nvSpPr>
        <p:spPr>
          <a:xfrm>
            <a:off x="533400" y="2495231"/>
            <a:ext cx="8153400" cy="3981769"/>
          </a:xfrm>
        </p:spPr>
        <p:txBody>
          <a:bodyPr>
            <a:noAutofit/>
          </a:bodyPr>
          <a:lstStyle/>
          <a:p>
            <a:pPr lvl="0">
              <a:lnSpc>
                <a:spcPct val="150000"/>
              </a:lnSpc>
            </a:pPr>
            <a:r>
              <a:rPr lang="it-IT" spc="-100" dirty="0" smtClean="0">
                <a:ln w="3175" cmpd="sng">
                  <a:noFill/>
                </a:ln>
                <a:solidFill>
                  <a:schemeClr val="tx1"/>
                </a:solidFill>
                <a:latin typeface="Calibri"/>
                <a:cs typeface="Calibri"/>
              </a:rPr>
              <a:t>La </a:t>
            </a:r>
            <a:r>
              <a:rPr lang="it-IT" spc="-100" dirty="0">
                <a:ln w="3175" cmpd="sng">
                  <a:noFill/>
                </a:ln>
                <a:solidFill>
                  <a:schemeClr val="tx1"/>
                </a:solidFill>
                <a:latin typeface="Calibri"/>
                <a:cs typeface="Calibri"/>
              </a:rPr>
              <a:t>Corte di Giustizia Europea, il 26 novembre 2014, ha dichiarato contraria al diritto dell’Unione Europea la normativa italiana sui contratti di lavoro a tempo determinato nella parte in cui prevede la reiterazione, da parte della Pubblica amministrazione, dei contratti a termine oltre i 36 mesi (art. 10, comma 4bis, del </a:t>
            </a:r>
            <a:r>
              <a:rPr lang="it-IT" spc="-100" dirty="0" err="1">
                <a:ln w="3175" cmpd="sng">
                  <a:noFill/>
                </a:ln>
                <a:solidFill>
                  <a:schemeClr val="tx1"/>
                </a:solidFill>
                <a:latin typeface="Calibri"/>
                <a:cs typeface="Calibri"/>
              </a:rPr>
              <a:t>Dlgs</a:t>
            </a:r>
            <a:r>
              <a:rPr lang="it-IT" spc="-100" dirty="0">
                <a:ln w="3175" cmpd="sng">
                  <a:noFill/>
                </a:ln>
                <a:solidFill>
                  <a:schemeClr val="tx1"/>
                </a:solidFill>
                <a:latin typeface="Calibri"/>
                <a:cs typeface="Calibri"/>
              </a:rPr>
              <a:t> n. </a:t>
            </a:r>
            <a:r>
              <a:rPr lang="it-IT" spc="-100" dirty="0" smtClean="0">
                <a:ln w="3175" cmpd="sng">
                  <a:noFill/>
                </a:ln>
                <a:solidFill>
                  <a:schemeClr val="tx1"/>
                </a:solidFill>
                <a:latin typeface="Calibri"/>
                <a:cs typeface="Calibri"/>
              </a:rPr>
              <a:t>368/2001).</a:t>
            </a:r>
            <a:endParaRPr lang="it-IT" spc="-100" dirty="0">
              <a:ln w="3175" cmpd="sng">
                <a:noFill/>
              </a:ln>
              <a:solidFill>
                <a:schemeClr val="tx1"/>
              </a:solidFill>
              <a:latin typeface="Calibri"/>
              <a:cs typeface="Calibri"/>
            </a:endParaRPr>
          </a:p>
          <a:p>
            <a:r>
              <a:rPr lang="it-IT" spc="-100" dirty="0" smtClean="0">
                <a:ln w="3175" cmpd="sng">
                  <a:noFill/>
                </a:ln>
                <a:solidFill>
                  <a:schemeClr val="tx1"/>
                </a:solidFill>
                <a:latin typeface="Calibri"/>
                <a:cs typeface="Calibri"/>
              </a:rPr>
              <a:t>Un rimedio a tale infrazione viene posto con l’approvazione della L.107/2015 (La Buona Scuola).</a:t>
            </a:r>
            <a:endParaRPr lang="it-IT" spc="-100" dirty="0">
              <a:ln w="3175" cmpd="sng">
                <a:noFill/>
              </a:ln>
              <a:solidFill>
                <a:schemeClr val="tx1"/>
              </a:solidFill>
              <a:latin typeface="Calibri"/>
              <a:cs typeface="Calibri"/>
            </a:endParaRPr>
          </a:p>
        </p:txBody>
      </p:sp>
      <p:sp>
        <p:nvSpPr>
          <p:cNvPr id="5" name="Rectangle 3"/>
          <p:cNvSpPr>
            <a:spLocks noChangeArrowheads="1"/>
          </p:cNvSpPr>
          <p:nvPr/>
        </p:nvSpPr>
        <p:spPr bwMode="auto">
          <a:xfrm>
            <a:off x="5105367" y="1447056"/>
            <a:ext cx="65" cy="153888"/>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pPr>
            <a:endParaRPr kumimoji="0" lang="it-IT" sz="1000" b="0" i="0" u="none" strike="noStrike" cap="none" normalizeH="0" baseline="0" dirty="0" smtClean="0">
              <a:ln>
                <a:noFill/>
              </a:ln>
              <a:solidFill>
                <a:srgbClr val="1B75BC"/>
              </a:solidFill>
              <a:effectLst/>
              <a:latin typeface="Source Sans Pro"/>
            </a:endParaRPr>
          </a:p>
        </p:txBody>
      </p:sp>
    </p:spTree>
    <p:extLst>
      <p:ext uri="{BB962C8B-B14F-4D97-AF65-F5344CB8AC3E}">
        <p14:creationId xmlns:p14="http://schemas.microsoft.com/office/powerpoint/2010/main" val="31264262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457200"/>
            <a:ext cx="6798734" cy="1219200"/>
          </a:xfrm>
        </p:spPr>
        <p:txBody>
          <a:bodyPr>
            <a:normAutofit/>
          </a:bodyPr>
          <a:lstStyle/>
          <a:p>
            <a:r>
              <a:rPr lang="it-IT" sz="3200" b="1" spc="-55" dirty="0" smtClean="0">
                <a:latin typeface="Calibri"/>
                <a:cs typeface="Calibri"/>
              </a:rPr>
              <a:t>L E SCUOLE </a:t>
            </a:r>
            <a:r>
              <a:rPr lang="it-IT" sz="3200" b="1" spc="-55" dirty="0">
                <a:latin typeface="Calibri"/>
                <a:cs typeface="Calibri"/>
              </a:rPr>
              <a:t>DI AVVIAMENTO PROFESSIONALE</a:t>
            </a:r>
          </a:p>
        </p:txBody>
      </p:sp>
      <p:sp>
        <p:nvSpPr>
          <p:cNvPr id="3" name="Segnaposto contenuto 2"/>
          <p:cNvSpPr>
            <a:spLocks noGrp="1"/>
          </p:cNvSpPr>
          <p:nvPr>
            <p:ph idx="1"/>
          </p:nvPr>
        </p:nvSpPr>
        <p:spPr>
          <a:xfrm>
            <a:off x="533400" y="2057400"/>
            <a:ext cx="7924800" cy="3886200"/>
          </a:xfrm>
        </p:spPr>
        <p:txBody>
          <a:bodyPr>
            <a:normAutofit fontScale="92500" lnSpcReduction="10000"/>
          </a:bodyPr>
          <a:lstStyle/>
          <a:p>
            <a:pPr marL="355600" marR="12700" indent="-342900">
              <a:lnSpc>
                <a:spcPct val="99700"/>
              </a:lnSpc>
              <a:spcBef>
                <a:spcPts val="0"/>
              </a:spcBef>
              <a:spcAft>
                <a:spcPts val="0"/>
              </a:spcAft>
              <a:tabLst>
                <a:tab pos="354965" algn="l"/>
              </a:tabLst>
            </a:pPr>
            <a:r>
              <a:rPr lang="it-IT" sz="2600" dirty="0">
                <a:latin typeface="Calibri"/>
                <a:cs typeface="Calibri"/>
              </a:rPr>
              <a:t>Nel 1928 il ministro Giuseppe </a:t>
            </a:r>
            <a:r>
              <a:rPr lang="it-IT" sz="2600" dirty="0" err="1">
                <a:latin typeface="Calibri"/>
                <a:cs typeface="Calibri"/>
              </a:rPr>
              <a:t>Bellizzo</a:t>
            </a:r>
            <a:r>
              <a:rPr lang="it-IT" sz="2600" dirty="0">
                <a:latin typeface="Calibri"/>
                <a:cs typeface="Calibri"/>
              </a:rPr>
              <a:t>, ministro dell’Educazione del governo di Mussolini con il R.D. n. </a:t>
            </a:r>
            <a:r>
              <a:rPr lang="it-IT" sz="2600" dirty="0" smtClean="0">
                <a:latin typeface="Calibri"/>
                <a:cs typeface="Calibri"/>
              </a:rPr>
              <a:t>577 ( </a:t>
            </a:r>
            <a:r>
              <a:rPr lang="it-IT" sz="2600" dirty="0">
                <a:latin typeface="Calibri"/>
                <a:cs typeface="Calibri"/>
              </a:rPr>
              <a:t>Approvazione del testo unico delle leggi e delle norme giuridiche sull'istruzione elementare), istituì la Scuola di avviamento professionale al posto dei corsi post-elementari e la scuola complementare.</a:t>
            </a:r>
          </a:p>
          <a:p>
            <a:pPr marL="355600" marR="114935" indent="-342900">
              <a:lnSpc>
                <a:spcPct val="100000"/>
              </a:lnSpc>
              <a:spcBef>
                <a:spcPts val="0"/>
              </a:spcBef>
              <a:spcAft>
                <a:spcPts val="0"/>
              </a:spcAft>
              <a:tabLst>
                <a:tab pos="354965" algn="l"/>
              </a:tabLst>
            </a:pPr>
            <a:r>
              <a:rPr lang="it-IT" sz="2600" dirty="0">
                <a:latin typeface="Calibri"/>
                <a:cs typeface="Calibri"/>
              </a:rPr>
              <a:t>Le scuole di avviamento professionale </a:t>
            </a:r>
            <a:r>
              <a:rPr lang="it-IT" sz="2600" dirty="0" smtClean="0">
                <a:latin typeface="Calibri"/>
                <a:cs typeface="Calibri"/>
              </a:rPr>
              <a:t>furono, </a:t>
            </a:r>
            <a:r>
              <a:rPr lang="it-IT" sz="2600" dirty="0">
                <a:latin typeface="Calibri"/>
                <a:cs typeface="Calibri"/>
              </a:rPr>
              <a:t>fino al 1965, quelle scuole che permettevano a chi aveva conseguito la licenza elementare di continuare gli studi ottenendo una formazione verso il mondo del lavoro o le scuole professionali e tecniche.</a:t>
            </a:r>
          </a:p>
          <a:p>
            <a:endParaRPr lang="it-IT" dirty="0"/>
          </a:p>
        </p:txBody>
      </p:sp>
    </p:spTree>
    <p:extLst>
      <p:ext uri="{BB962C8B-B14F-4D97-AF65-F5344CB8AC3E}">
        <p14:creationId xmlns:p14="http://schemas.microsoft.com/office/powerpoint/2010/main" val="139664761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219200" y="76200"/>
            <a:ext cx="5105400" cy="685800"/>
          </a:xfrm>
          <a:prstGeom prst="rect">
            <a:avLst/>
          </a:prstGeom>
        </p:spPr>
        <p:txBody>
          <a:bodyPr vert="horz" wrap="square" lIns="0" tIns="229361" rIns="0" bIns="0" rtlCol="0">
            <a:noAutofit/>
          </a:bodyPr>
          <a:lstStyle/>
          <a:p>
            <a:pPr marL="1780539" algn="l">
              <a:lnSpc>
                <a:spcPct val="100000"/>
              </a:lnSpc>
            </a:pPr>
            <a:r>
              <a:rPr lang="it-IT" sz="3200" spc="-100" dirty="0" smtClean="0">
                <a:solidFill>
                  <a:schemeClr val="tx1"/>
                </a:solidFill>
                <a:latin typeface="Calibri"/>
                <a:ea typeface="+mn-ea"/>
                <a:cs typeface="Calibri"/>
              </a:rPr>
              <a:t>LA LEGGE 107/2015</a:t>
            </a:r>
            <a:endParaRPr lang="it-IT" sz="3200" spc="-100" dirty="0">
              <a:solidFill>
                <a:schemeClr val="tx1"/>
              </a:solidFill>
              <a:latin typeface="Calibri"/>
              <a:ea typeface="+mn-ea"/>
              <a:cs typeface="Calibri"/>
            </a:endParaRPr>
          </a:p>
        </p:txBody>
      </p:sp>
      <p:sp>
        <p:nvSpPr>
          <p:cNvPr id="3" name="object 3"/>
          <p:cNvSpPr txBox="1"/>
          <p:nvPr/>
        </p:nvSpPr>
        <p:spPr>
          <a:xfrm>
            <a:off x="533400" y="1371600"/>
            <a:ext cx="8001000" cy="4495800"/>
          </a:xfrm>
          <a:prstGeom prst="rect">
            <a:avLst/>
          </a:prstGeom>
        </p:spPr>
        <p:txBody>
          <a:bodyPr vert="horz" wrap="square" lIns="0" tIns="0" rIns="0" bIns="0" rtlCol="0">
            <a:noAutofit/>
          </a:bodyPr>
          <a:lstStyle/>
          <a:p>
            <a:pPr marL="12700" marR="12700">
              <a:tabLst>
                <a:tab pos="3198495" algn="l"/>
              </a:tabLst>
            </a:pPr>
            <a:r>
              <a:rPr sz="2400" spc="-100" dirty="0">
                <a:ln w="3175" cmpd="sng">
                  <a:noFill/>
                </a:ln>
                <a:latin typeface="Calibri"/>
                <a:cs typeface="Calibri"/>
              </a:rPr>
              <a:t>LA LEGGE N° 107 </a:t>
            </a:r>
            <a:r>
              <a:rPr sz="2400" spc="-100" dirty="0" smtClean="0">
                <a:ln w="3175" cmpd="sng">
                  <a:noFill/>
                </a:ln>
                <a:latin typeface="Calibri"/>
                <a:cs typeface="Calibri"/>
              </a:rPr>
              <a:t>del</a:t>
            </a:r>
            <a:r>
              <a:rPr lang="it-IT" sz="2400" spc="-100" dirty="0" smtClean="0">
                <a:ln w="3175" cmpd="sng">
                  <a:noFill/>
                </a:ln>
                <a:latin typeface="Calibri"/>
                <a:cs typeface="Calibri"/>
              </a:rPr>
              <a:t> </a:t>
            </a:r>
            <a:r>
              <a:rPr sz="2400" spc="-100" dirty="0" smtClean="0">
                <a:ln w="3175" cmpd="sng">
                  <a:noFill/>
                </a:ln>
                <a:latin typeface="Calibri"/>
                <a:cs typeface="Calibri"/>
              </a:rPr>
              <a:t>13/7/2015 </a:t>
            </a:r>
            <a:r>
              <a:rPr sz="2400" spc="-100" dirty="0">
                <a:ln w="3175" cmpd="sng">
                  <a:noFill/>
                </a:ln>
                <a:latin typeface="Calibri"/>
                <a:cs typeface="Calibri"/>
              </a:rPr>
              <a:t>(la buona scuola) consta</a:t>
            </a:r>
          </a:p>
          <a:p>
            <a:pPr marL="12700" marR="12700"/>
            <a:r>
              <a:rPr sz="2400" spc="-100" dirty="0">
                <a:ln w="3175" cmpd="sng">
                  <a:noFill/>
                </a:ln>
                <a:latin typeface="Calibri"/>
                <a:cs typeface="Calibri"/>
              </a:rPr>
              <a:t>di un articolo unico suddiviso in 212 commi;</a:t>
            </a:r>
          </a:p>
          <a:p>
            <a:pPr marL="12700" marR="12700"/>
            <a:r>
              <a:rPr sz="2400" spc="-100" dirty="0" err="1" smtClean="0">
                <a:ln w="3175" cmpd="sng">
                  <a:noFill/>
                </a:ln>
                <a:latin typeface="Calibri"/>
                <a:cs typeface="Calibri"/>
              </a:rPr>
              <a:t>Richiamo</a:t>
            </a:r>
            <a:r>
              <a:rPr sz="2400" spc="-100" dirty="0" smtClean="0">
                <a:ln w="3175" cmpd="sng">
                  <a:noFill/>
                </a:ln>
                <a:latin typeface="Calibri"/>
                <a:cs typeface="Calibri"/>
              </a:rPr>
              <a:t> </a:t>
            </a:r>
            <a:r>
              <a:rPr sz="2400" spc="-100" dirty="0">
                <a:ln w="3175" cmpd="sng">
                  <a:noFill/>
                </a:ln>
                <a:latin typeface="Calibri"/>
                <a:cs typeface="Calibri"/>
              </a:rPr>
              <a:t>l’attenzione su </a:t>
            </a:r>
            <a:r>
              <a:rPr sz="2400" spc="-100" dirty="0" err="1">
                <a:ln w="3175" cmpd="sng">
                  <a:noFill/>
                </a:ln>
                <a:latin typeface="Calibri"/>
                <a:cs typeface="Calibri"/>
              </a:rPr>
              <a:t>alcune</a:t>
            </a:r>
            <a:r>
              <a:rPr sz="2400" spc="-100" dirty="0">
                <a:ln w="3175" cmpd="sng">
                  <a:noFill/>
                </a:ln>
                <a:latin typeface="Calibri"/>
                <a:cs typeface="Calibri"/>
              </a:rPr>
              <a:t> </a:t>
            </a:r>
            <a:r>
              <a:rPr sz="2400" spc="-100" dirty="0" err="1">
                <a:ln w="3175" cmpd="sng">
                  <a:noFill/>
                </a:ln>
                <a:latin typeface="Calibri"/>
                <a:cs typeface="Calibri"/>
              </a:rPr>
              <a:t>importanti</a:t>
            </a:r>
            <a:r>
              <a:rPr lang="it-IT" sz="2400" spc="-100" dirty="0">
                <a:ln w="3175" cmpd="sng">
                  <a:noFill/>
                </a:ln>
                <a:latin typeface="Calibri"/>
                <a:cs typeface="Calibri"/>
              </a:rPr>
              <a:t> </a:t>
            </a:r>
            <a:r>
              <a:rPr sz="2400" spc="-100" dirty="0" err="1">
                <a:ln w="3175" cmpd="sng">
                  <a:noFill/>
                </a:ln>
                <a:latin typeface="Calibri"/>
                <a:cs typeface="Calibri"/>
              </a:rPr>
              <a:t>innovazioni</a:t>
            </a:r>
            <a:r>
              <a:rPr sz="2400" spc="-100" dirty="0">
                <a:ln w="3175" cmpd="sng">
                  <a:noFill/>
                </a:ln>
                <a:latin typeface="Calibri"/>
                <a:cs typeface="Calibri"/>
              </a:rPr>
              <a:t> normative introdotte </a:t>
            </a:r>
            <a:r>
              <a:rPr sz="2400" spc="-100" dirty="0" err="1">
                <a:ln w="3175" cmpd="sng">
                  <a:noFill/>
                </a:ln>
                <a:latin typeface="Calibri"/>
                <a:cs typeface="Calibri"/>
              </a:rPr>
              <a:t>dalla</a:t>
            </a:r>
            <a:r>
              <a:rPr sz="2400" spc="-100" dirty="0">
                <a:ln w="3175" cmpd="sng">
                  <a:noFill/>
                </a:ln>
                <a:latin typeface="Calibri"/>
                <a:cs typeface="Calibri"/>
              </a:rPr>
              <a:t> </a:t>
            </a:r>
            <a:r>
              <a:rPr sz="2400" spc="-100" dirty="0" smtClean="0">
                <a:ln w="3175" cmpd="sng">
                  <a:noFill/>
                </a:ln>
                <a:latin typeface="Calibri"/>
                <a:cs typeface="Calibri"/>
              </a:rPr>
              <a:t>107</a:t>
            </a:r>
            <a:r>
              <a:rPr lang="it-IT" sz="2400" spc="-100" dirty="0" smtClean="0">
                <a:ln w="3175" cmpd="sng">
                  <a:noFill/>
                </a:ln>
                <a:latin typeface="Calibri"/>
                <a:cs typeface="Calibri"/>
              </a:rPr>
              <a:t>/2015</a:t>
            </a:r>
            <a:r>
              <a:rPr sz="2400" spc="-100" dirty="0" smtClean="0">
                <a:ln w="3175" cmpd="sng">
                  <a:noFill/>
                </a:ln>
                <a:latin typeface="Calibri"/>
                <a:cs typeface="Calibri"/>
              </a:rPr>
              <a:t>:</a:t>
            </a:r>
            <a:endParaRPr sz="2400" spc="-100" dirty="0">
              <a:ln w="3175" cmpd="sng">
                <a:noFill/>
              </a:ln>
              <a:latin typeface="Calibri"/>
              <a:cs typeface="Calibri"/>
            </a:endParaRPr>
          </a:p>
          <a:p>
            <a:pPr marL="12700" marR="12700" indent="-342900">
              <a:buFont typeface="Arial"/>
              <a:buAutoNum type="arabicParenR"/>
              <a:tabLst>
                <a:tab pos="355600" algn="l"/>
              </a:tabLst>
            </a:pPr>
            <a:r>
              <a:rPr sz="2400" spc="-100" dirty="0">
                <a:ln w="3175" cmpd="sng">
                  <a:noFill/>
                </a:ln>
                <a:latin typeface="Calibri"/>
                <a:cs typeface="Calibri"/>
              </a:rPr>
              <a:t>possibilità di rimodulazione del monte orario e potenziamento del tempo scolastico anche </a:t>
            </a:r>
            <a:r>
              <a:rPr sz="2400" spc="-100" dirty="0" err="1">
                <a:ln w="3175" cmpd="sng">
                  <a:noFill/>
                </a:ln>
                <a:latin typeface="Calibri"/>
                <a:cs typeface="Calibri"/>
              </a:rPr>
              <a:t>oltre</a:t>
            </a:r>
            <a:r>
              <a:rPr sz="2400" spc="-100" dirty="0">
                <a:ln w="3175" cmpd="sng">
                  <a:noFill/>
                </a:ln>
                <a:latin typeface="Calibri"/>
                <a:cs typeface="Calibri"/>
              </a:rPr>
              <a:t> </a:t>
            </a:r>
            <a:r>
              <a:rPr sz="2400" spc="-100" dirty="0" err="1">
                <a:ln w="3175" cmpd="sng">
                  <a:noFill/>
                </a:ln>
                <a:latin typeface="Calibri"/>
                <a:cs typeface="Calibri"/>
              </a:rPr>
              <a:t>gli</a:t>
            </a:r>
            <a:r>
              <a:rPr lang="it-IT" sz="2400" spc="-100" dirty="0">
                <a:ln w="3175" cmpd="sng">
                  <a:noFill/>
                </a:ln>
                <a:latin typeface="Calibri"/>
                <a:cs typeface="Calibri"/>
              </a:rPr>
              <a:t> </a:t>
            </a:r>
            <a:r>
              <a:rPr sz="2400" spc="-100" dirty="0">
                <a:ln w="3175" cmpd="sng">
                  <a:noFill/>
                </a:ln>
                <a:latin typeface="Calibri"/>
                <a:cs typeface="Calibri"/>
              </a:rPr>
              <a:t>standard del DPR 89/2009 (commi 3 lett. b e 7 lett. n); con possibilità della riduzione degli alunni/studenti per classe (7/n</a:t>
            </a:r>
            <a:r>
              <a:rPr sz="2400" spc="-100" dirty="0" smtClean="0">
                <a:ln w="3175" cmpd="sng">
                  <a:noFill/>
                </a:ln>
                <a:latin typeface="Calibri"/>
                <a:cs typeface="Calibri"/>
              </a:rPr>
              <a:t>)</a:t>
            </a:r>
            <a:r>
              <a:rPr lang="it-IT" sz="2400" spc="-100" dirty="0" smtClean="0">
                <a:ln w="3175" cmpd="sng">
                  <a:noFill/>
                </a:ln>
                <a:latin typeface="Calibri"/>
                <a:cs typeface="Calibri"/>
              </a:rPr>
              <a:t>;</a:t>
            </a:r>
            <a:endParaRPr sz="2400" spc="-100" dirty="0">
              <a:ln w="3175" cmpd="sng">
                <a:noFill/>
              </a:ln>
              <a:latin typeface="Calibri"/>
              <a:cs typeface="Calibri"/>
            </a:endParaRPr>
          </a:p>
          <a:p>
            <a:pPr marL="12700" marR="12700" indent="-342900">
              <a:buFont typeface="Arial"/>
              <a:buAutoNum type="arabicParenR" startAt="2"/>
              <a:tabLst>
                <a:tab pos="355600" algn="l"/>
              </a:tabLst>
            </a:pPr>
            <a:r>
              <a:rPr sz="2400" spc="-100" dirty="0">
                <a:ln w="3175" cmpd="sng">
                  <a:noFill/>
                </a:ln>
                <a:latin typeface="Calibri"/>
                <a:cs typeface="Calibri"/>
              </a:rPr>
              <a:t>Il PIANO TRIENNALE DELL’OFFERTA FORMATIVA</a:t>
            </a:r>
          </a:p>
          <a:p>
            <a:pPr marL="12700" marR="12700">
              <a:tabLst>
                <a:tab pos="1620520" algn="l"/>
              </a:tabLst>
            </a:pPr>
            <a:r>
              <a:rPr sz="2400" spc="-100" dirty="0">
                <a:ln w="3175" cmpd="sng">
                  <a:noFill/>
                </a:ln>
                <a:latin typeface="Calibri"/>
                <a:cs typeface="Calibri"/>
              </a:rPr>
              <a:t>(PTOF</a:t>
            </a:r>
            <a:r>
              <a:rPr sz="2400" spc="-100" dirty="0" smtClean="0">
                <a:ln w="3175" cmpd="sng">
                  <a:noFill/>
                </a:ln>
                <a:latin typeface="Calibri"/>
                <a:cs typeface="Calibri"/>
              </a:rPr>
              <a:t>);</a:t>
            </a:r>
            <a:r>
              <a:rPr lang="it-IT" sz="2400" spc="-100" dirty="0" smtClean="0">
                <a:ln w="3175" cmpd="sng">
                  <a:noFill/>
                </a:ln>
                <a:latin typeface="Calibri"/>
                <a:cs typeface="Calibri"/>
              </a:rPr>
              <a:t> </a:t>
            </a:r>
            <a:r>
              <a:rPr sz="2400" spc="-100" dirty="0" smtClean="0">
                <a:ln w="3175" cmpd="sng">
                  <a:noFill/>
                </a:ln>
                <a:latin typeface="Calibri"/>
                <a:cs typeface="Calibri"/>
              </a:rPr>
              <a:t>(</a:t>
            </a:r>
            <a:r>
              <a:rPr sz="2400" spc="-100" dirty="0">
                <a:ln w="3175" cmpd="sng">
                  <a:noFill/>
                </a:ln>
                <a:latin typeface="Calibri"/>
                <a:cs typeface="Calibri"/>
              </a:rPr>
              <a:t>NB: il Piano triennale dell’offerta formativa </a:t>
            </a:r>
            <a:r>
              <a:rPr sz="2400" spc="-100" dirty="0" err="1">
                <a:ln w="3175" cmpd="sng">
                  <a:noFill/>
                </a:ln>
                <a:latin typeface="Calibri"/>
                <a:cs typeface="Calibri"/>
              </a:rPr>
              <a:t>decorre</a:t>
            </a:r>
            <a:r>
              <a:rPr sz="2400" spc="-100" dirty="0">
                <a:ln w="3175" cmpd="sng">
                  <a:noFill/>
                </a:ln>
                <a:latin typeface="Calibri"/>
                <a:cs typeface="Calibri"/>
              </a:rPr>
              <a:t> </a:t>
            </a:r>
            <a:r>
              <a:rPr sz="2400" spc="-100" dirty="0" err="1" smtClean="0">
                <a:ln w="3175" cmpd="sng">
                  <a:noFill/>
                </a:ln>
                <a:latin typeface="Calibri"/>
                <a:cs typeface="Calibri"/>
              </a:rPr>
              <a:t>dall</a:t>
            </a:r>
            <a:r>
              <a:rPr lang="it-IT" sz="2400" spc="-100" dirty="0" smtClean="0">
                <a:ln w="3175" cmpd="sng">
                  <a:noFill/>
                </a:ln>
                <a:latin typeface="Calibri"/>
                <a:cs typeface="Calibri"/>
              </a:rPr>
              <a:t> </a:t>
            </a:r>
            <a:r>
              <a:rPr sz="2400" spc="-100" dirty="0" smtClean="0">
                <a:ln w="3175" cmpd="sng">
                  <a:noFill/>
                </a:ln>
                <a:latin typeface="Calibri"/>
                <a:cs typeface="Calibri"/>
              </a:rPr>
              <a:t>’AS 201</a:t>
            </a:r>
            <a:r>
              <a:rPr lang="it-IT" sz="2400" spc="-100" dirty="0" smtClean="0">
                <a:ln w="3175" cmpd="sng">
                  <a:noFill/>
                </a:ln>
                <a:latin typeface="Calibri"/>
                <a:cs typeface="Calibri"/>
              </a:rPr>
              <a:t>6</a:t>
            </a:r>
            <a:r>
              <a:rPr sz="2400" spc="-100" dirty="0" smtClean="0">
                <a:ln w="3175" cmpd="sng">
                  <a:noFill/>
                </a:ln>
                <a:latin typeface="Calibri"/>
                <a:cs typeface="Calibri"/>
              </a:rPr>
              <a:t>-201</a:t>
            </a:r>
            <a:r>
              <a:rPr lang="it-IT" sz="2400" spc="-100" dirty="0" smtClean="0">
                <a:ln w="3175" cmpd="sng">
                  <a:noFill/>
                </a:ln>
                <a:latin typeface="Calibri"/>
                <a:cs typeface="Calibri"/>
              </a:rPr>
              <a:t>7</a:t>
            </a:r>
            <a:r>
              <a:rPr sz="2400" spc="-100" dirty="0" smtClean="0">
                <a:ln w="3175" cmpd="sng">
                  <a:noFill/>
                </a:ln>
                <a:latin typeface="Calibri"/>
                <a:cs typeface="Calibri"/>
              </a:rPr>
              <a:t>);</a:t>
            </a:r>
            <a:r>
              <a:rPr lang="it-IT" sz="2400" dirty="0"/>
              <a:t> </a:t>
            </a:r>
            <a:endParaRPr lang="it-IT" sz="2400" dirty="0" smtClean="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762000" y="533400"/>
            <a:ext cx="6798734" cy="1303867"/>
          </a:xfrm>
        </p:spPr>
        <p:txBody>
          <a:bodyPr/>
          <a:lstStyle/>
          <a:p>
            <a:r>
              <a:rPr lang="it-IT" spc="-100" dirty="0">
                <a:solidFill>
                  <a:schemeClr val="tx1"/>
                </a:solidFill>
                <a:latin typeface="Calibri"/>
                <a:cs typeface="Calibri"/>
              </a:rPr>
              <a:t>LA LEGGE 107/2015</a:t>
            </a:r>
            <a:endParaRPr lang="it-IT" dirty="0"/>
          </a:p>
        </p:txBody>
      </p:sp>
      <p:sp>
        <p:nvSpPr>
          <p:cNvPr id="3" name="Segnaposto contenuto 2"/>
          <p:cNvSpPr>
            <a:spLocks noGrp="1"/>
          </p:cNvSpPr>
          <p:nvPr>
            <p:ph idx="1"/>
          </p:nvPr>
        </p:nvSpPr>
        <p:spPr>
          <a:xfrm>
            <a:off x="457200" y="1837267"/>
            <a:ext cx="8001000" cy="4334933"/>
          </a:xfrm>
        </p:spPr>
        <p:txBody>
          <a:bodyPr>
            <a:normAutofit fontScale="92500" lnSpcReduction="20000"/>
          </a:bodyPr>
          <a:lstStyle/>
          <a:p>
            <a:pPr>
              <a:lnSpc>
                <a:spcPct val="150000"/>
              </a:lnSpc>
            </a:pPr>
            <a:r>
              <a:rPr lang="it-IT" sz="2600" spc="-100" dirty="0" smtClean="0">
                <a:ln w="3175" cmpd="sng">
                  <a:noFill/>
                </a:ln>
                <a:latin typeface="Calibri"/>
                <a:cs typeface="Calibri"/>
              </a:rPr>
              <a:t>3)</a:t>
            </a:r>
            <a:r>
              <a:rPr lang="it-IT" sz="2600" spc="-100" dirty="0">
                <a:ln w="3175" cmpd="sng">
                  <a:noFill/>
                </a:ln>
                <a:latin typeface="Calibri"/>
                <a:cs typeface="Calibri"/>
              </a:rPr>
              <a:t> Il comma 131 dell’art.1 della L.107/2015 </a:t>
            </a:r>
            <a:r>
              <a:rPr lang="it-IT" sz="2600" spc="-100" dirty="0" smtClean="0">
                <a:ln w="3175" cmpd="sng">
                  <a:noFill/>
                </a:ln>
                <a:latin typeface="Calibri"/>
                <a:cs typeface="Calibri"/>
              </a:rPr>
              <a:t>ha stabilito il divieto di superare la durata complessiva di trentasei mesi, anche non continuativi, per i contratti di lavoro a tempo determinato stipulati con il personale docente, educativo, amministrativo, tecnico e ausiliario presso le istituzioni scolastiche ed educative statali.</a:t>
            </a:r>
          </a:p>
          <a:p>
            <a:pPr>
              <a:lnSpc>
                <a:spcPct val="150000"/>
              </a:lnSpc>
            </a:pPr>
            <a:r>
              <a:rPr lang="it-IT" sz="2600" spc="-100" dirty="0" smtClean="0">
                <a:ln w="3175" cmpd="sng">
                  <a:noFill/>
                </a:ln>
                <a:latin typeface="Calibri"/>
                <a:cs typeface="Calibri"/>
              </a:rPr>
              <a:t> 4) Formazione </a:t>
            </a:r>
            <a:r>
              <a:rPr lang="it-IT" sz="2600" spc="-100" dirty="0">
                <a:ln w="3175" cmpd="sng">
                  <a:noFill/>
                </a:ln>
                <a:latin typeface="Calibri"/>
                <a:cs typeface="Calibri"/>
              </a:rPr>
              <a:t>docenti non più diritto-dovere ma obbligatoria con bonus di 500€ erogato annualmente solo per i docenti di ruolo (commi 121-122</a:t>
            </a:r>
            <a:r>
              <a:rPr lang="it-IT" sz="2600" spc="-100" dirty="0" smtClean="0">
                <a:ln w="3175" cmpd="sng">
                  <a:noFill/>
                </a:ln>
                <a:latin typeface="Calibri"/>
                <a:cs typeface="Calibri"/>
              </a:rPr>
              <a:t>);</a:t>
            </a:r>
          </a:p>
          <a:p>
            <a:endParaRPr lang="it-IT" spc="-100" dirty="0">
              <a:ln w="3175" cmpd="sng">
                <a:noFill/>
              </a:ln>
              <a:latin typeface="Calibri"/>
              <a:cs typeface="Calibri"/>
            </a:endParaRPr>
          </a:p>
          <a:p>
            <a:endParaRPr lang="it-IT" spc="-100" dirty="0">
              <a:ln w="3175" cmpd="sng">
                <a:noFill/>
              </a:ln>
              <a:latin typeface="Calibri"/>
              <a:cs typeface="Calibri"/>
            </a:endParaRPr>
          </a:p>
          <a:p>
            <a:endParaRPr lang="it-IT" dirty="0"/>
          </a:p>
        </p:txBody>
      </p:sp>
    </p:spTree>
    <p:extLst>
      <p:ext uri="{BB962C8B-B14F-4D97-AF65-F5344CB8AC3E}">
        <p14:creationId xmlns:p14="http://schemas.microsoft.com/office/powerpoint/2010/main" val="179883813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38200" y="304800"/>
            <a:ext cx="5818763" cy="762000"/>
          </a:xfrm>
          <a:prstGeom prst="rect">
            <a:avLst/>
          </a:prstGeom>
        </p:spPr>
        <p:txBody>
          <a:bodyPr vert="horz" wrap="square" lIns="0" tIns="229361" rIns="0" bIns="0" rtlCol="0">
            <a:noAutofit/>
          </a:bodyPr>
          <a:lstStyle/>
          <a:p>
            <a:pPr marL="1780539" algn="l"/>
            <a:r>
              <a:rPr lang="it-IT" sz="3200" spc="-100" dirty="0" smtClean="0">
                <a:solidFill>
                  <a:schemeClr val="tx1"/>
                </a:solidFill>
                <a:latin typeface="Calibri"/>
                <a:ea typeface="+mn-ea"/>
                <a:cs typeface="Calibri"/>
              </a:rPr>
              <a:t>LA LEGGE 107/2015</a:t>
            </a:r>
            <a:endParaRPr lang="it-IT" sz="3200" spc="-100" dirty="0">
              <a:solidFill>
                <a:schemeClr val="tx1"/>
              </a:solidFill>
              <a:latin typeface="Calibri"/>
              <a:ea typeface="+mn-ea"/>
              <a:cs typeface="Calibri"/>
            </a:endParaRPr>
          </a:p>
        </p:txBody>
      </p:sp>
      <p:sp>
        <p:nvSpPr>
          <p:cNvPr id="3" name="object 3"/>
          <p:cNvSpPr txBox="1"/>
          <p:nvPr/>
        </p:nvSpPr>
        <p:spPr>
          <a:xfrm>
            <a:off x="685800" y="1371600"/>
            <a:ext cx="7924800" cy="4572000"/>
          </a:xfrm>
          <a:prstGeom prst="rect">
            <a:avLst/>
          </a:prstGeom>
        </p:spPr>
        <p:txBody>
          <a:bodyPr vert="horz" wrap="square" lIns="0" tIns="0" rIns="0" bIns="0" rtlCol="0">
            <a:noAutofit/>
          </a:bodyPr>
          <a:lstStyle/>
          <a:p>
            <a:pPr marL="12700" marR="12700">
              <a:lnSpc>
                <a:spcPct val="150000"/>
              </a:lnSpc>
              <a:tabLst>
                <a:tab pos="328930" algn="l"/>
              </a:tabLst>
            </a:pPr>
            <a:r>
              <a:rPr lang="it-IT" sz="2400" spc="-100" dirty="0" smtClean="0">
                <a:ln w="3175" cmpd="sng">
                  <a:noFill/>
                </a:ln>
                <a:latin typeface="Calibri"/>
                <a:cs typeface="Calibri"/>
              </a:rPr>
              <a:t>5)Docenti </a:t>
            </a:r>
            <a:r>
              <a:rPr lang="it-IT" sz="2400" spc="-100" dirty="0">
                <a:ln w="3175" cmpd="sng">
                  <a:noFill/>
                </a:ln>
                <a:latin typeface="Calibri"/>
                <a:cs typeface="Calibri"/>
              </a:rPr>
              <a:t>immessi in ruolo non più su scuola, ma negli ambiti territoriali </a:t>
            </a:r>
            <a:r>
              <a:rPr lang="it-IT" sz="2400" spc="-100" dirty="0" smtClean="0">
                <a:ln w="3175" cmpd="sng">
                  <a:noFill/>
                </a:ln>
                <a:latin typeface="Calibri"/>
                <a:cs typeface="Calibri"/>
              </a:rPr>
              <a:t>e </a:t>
            </a:r>
            <a:r>
              <a:rPr lang="it-IT" sz="2400" spc="-100" dirty="0">
                <a:ln w="3175" cmpd="sng">
                  <a:noFill/>
                </a:ln>
                <a:latin typeface="Calibri"/>
                <a:cs typeface="Calibri"/>
              </a:rPr>
              <a:t>scelti dal Dirigente Scolastico con incarico triennale (commi 66-68-69-73-74</a:t>
            </a:r>
            <a:r>
              <a:rPr lang="it-IT" sz="2400" spc="-100" dirty="0" smtClean="0">
                <a:ln w="3175" cmpd="sng">
                  <a:noFill/>
                </a:ln>
                <a:latin typeface="Calibri"/>
                <a:cs typeface="Calibri"/>
              </a:rPr>
              <a:t>);</a:t>
            </a:r>
            <a:endParaRPr lang="it-IT" sz="2400" spc="-100" dirty="0">
              <a:ln w="3175" cmpd="sng">
                <a:noFill/>
              </a:ln>
              <a:latin typeface="Calibri"/>
              <a:cs typeface="Calibri"/>
            </a:endParaRPr>
          </a:p>
          <a:p>
            <a:pPr marL="12700" marR="12700">
              <a:lnSpc>
                <a:spcPct val="150000"/>
              </a:lnSpc>
              <a:tabLst>
                <a:tab pos="426720" algn="l"/>
              </a:tabLst>
            </a:pPr>
            <a:r>
              <a:rPr lang="it-IT" sz="2400" spc="-100" dirty="0" smtClean="0">
                <a:ln w="3175" cmpd="sng">
                  <a:noFill/>
                </a:ln>
                <a:latin typeface="Calibri"/>
                <a:cs typeface="Calibri"/>
              </a:rPr>
              <a:t>6) </a:t>
            </a:r>
            <a:r>
              <a:rPr sz="2400" spc="-100" dirty="0" smtClean="0">
                <a:ln w="3175" cmpd="sng">
                  <a:noFill/>
                </a:ln>
                <a:latin typeface="Calibri"/>
                <a:cs typeface="Calibri"/>
              </a:rPr>
              <a:t>Cambia </a:t>
            </a:r>
            <a:r>
              <a:rPr sz="2400" spc="-100" dirty="0">
                <a:ln w="3175" cmpd="sng">
                  <a:noFill/>
                </a:ln>
                <a:latin typeface="Calibri"/>
                <a:cs typeface="Calibri"/>
              </a:rPr>
              <a:t>la struttura e le funzioni del comitato per la valutazione del servizio dei docenti (</a:t>
            </a:r>
            <a:r>
              <a:rPr sz="2400" spc="-100" dirty="0" err="1">
                <a:ln w="3175" cmpd="sng">
                  <a:noFill/>
                </a:ln>
                <a:latin typeface="Calibri"/>
                <a:cs typeface="Calibri"/>
              </a:rPr>
              <a:t>commi</a:t>
            </a:r>
            <a:r>
              <a:rPr sz="2400" spc="-100" dirty="0">
                <a:ln w="3175" cmpd="sng">
                  <a:noFill/>
                </a:ln>
                <a:latin typeface="Calibri"/>
                <a:cs typeface="Calibri"/>
              </a:rPr>
              <a:t> </a:t>
            </a:r>
            <a:r>
              <a:rPr sz="2400" spc="-100" dirty="0" smtClean="0">
                <a:ln w="3175" cmpd="sng">
                  <a:noFill/>
                </a:ln>
                <a:latin typeface="Calibri"/>
                <a:cs typeface="Calibri"/>
              </a:rPr>
              <a:t>129-130);</a:t>
            </a:r>
            <a:endParaRPr lang="it-IT" sz="2400" spc="-100" dirty="0" smtClean="0">
              <a:ln w="3175" cmpd="sng">
                <a:noFill/>
              </a:ln>
              <a:latin typeface="Calibri"/>
              <a:cs typeface="Calibri"/>
            </a:endParaRPr>
          </a:p>
          <a:p>
            <a:pPr marL="12700" marR="12700">
              <a:lnSpc>
                <a:spcPct val="150000"/>
              </a:lnSpc>
              <a:tabLst>
                <a:tab pos="426720" algn="l"/>
              </a:tabLst>
            </a:pPr>
            <a:r>
              <a:rPr lang="it-IT" sz="2400" spc="-100" dirty="0" smtClean="0">
                <a:ln w="3175" cmpd="sng">
                  <a:noFill/>
                </a:ln>
                <a:latin typeface="Calibri"/>
                <a:cs typeface="Calibri"/>
              </a:rPr>
              <a:t>7) </a:t>
            </a:r>
            <a:r>
              <a:rPr lang="it-IT" sz="2400" spc="-100" dirty="0">
                <a:ln w="3175" cmpd="sng">
                  <a:noFill/>
                </a:ln>
                <a:latin typeface="Calibri"/>
                <a:cs typeface="Calibri"/>
              </a:rPr>
              <a:t>Assunzione docenti: piano straordinario circa 102.000 con le fasi O-A-B-C su organi di diritto e organico dell’autonomia (esclusi nella   fase C i docenti scuola infanzia);</a:t>
            </a:r>
          </a:p>
          <a:p>
            <a:pPr marL="12700" marR="12700">
              <a:lnSpc>
                <a:spcPts val="3360"/>
              </a:lnSpc>
              <a:spcBef>
                <a:spcPts val="110"/>
              </a:spcBef>
              <a:tabLst>
                <a:tab pos="426720" algn="l"/>
              </a:tabLst>
            </a:pPr>
            <a:endParaRPr lang="it-IT" sz="2400" spc="-100" dirty="0" smtClean="0">
              <a:ln w="3175" cmpd="sng">
                <a:noFill/>
              </a:ln>
              <a:latin typeface="Calibri"/>
              <a:cs typeface="Calibri"/>
            </a:endParaRPr>
          </a:p>
          <a:p>
            <a:pPr marL="12700" marR="12700">
              <a:lnSpc>
                <a:spcPts val="3360"/>
              </a:lnSpc>
              <a:spcBef>
                <a:spcPts val="110"/>
              </a:spcBef>
              <a:buFont typeface="Arial"/>
              <a:buAutoNum type="arabicParenR" startAt="3"/>
              <a:tabLst>
                <a:tab pos="426720" algn="l"/>
              </a:tabLst>
            </a:pPr>
            <a:endParaRPr sz="2400" spc="-100" dirty="0">
              <a:ln w="3175" cmpd="sng">
                <a:noFill/>
              </a:ln>
              <a:latin typeface="Calibri"/>
              <a:cs typeface="Calibri"/>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56098" y="457200"/>
            <a:ext cx="7391401" cy="838200"/>
          </a:xfrm>
          <a:prstGeom prst="rect">
            <a:avLst/>
          </a:prstGeom>
        </p:spPr>
        <p:txBody>
          <a:bodyPr vert="horz" wrap="square" lIns="0" tIns="227329" rIns="0" bIns="0" rtlCol="0">
            <a:noAutofit/>
          </a:bodyPr>
          <a:lstStyle/>
          <a:p>
            <a:pPr marL="1780539" algn="l">
              <a:lnSpc>
                <a:spcPct val="100000"/>
              </a:lnSpc>
            </a:pPr>
            <a:r>
              <a:rPr lang="it-IT" sz="3200" spc="-100" dirty="0" smtClean="0">
                <a:solidFill>
                  <a:schemeClr val="tx1"/>
                </a:solidFill>
                <a:latin typeface="Calibri"/>
                <a:ea typeface="+mn-ea"/>
                <a:cs typeface="Calibri"/>
              </a:rPr>
              <a:t>LA LEGGE 107/2015</a:t>
            </a:r>
            <a:endParaRPr lang="it-IT" sz="3200" spc="-100" dirty="0">
              <a:solidFill>
                <a:schemeClr val="tx1"/>
              </a:solidFill>
              <a:latin typeface="Calibri"/>
              <a:ea typeface="+mn-ea"/>
              <a:cs typeface="Calibri"/>
            </a:endParaRPr>
          </a:p>
        </p:txBody>
      </p:sp>
      <p:sp>
        <p:nvSpPr>
          <p:cNvPr id="3" name="object 3"/>
          <p:cNvSpPr txBox="1"/>
          <p:nvPr/>
        </p:nvSpPr>
        <p:spPr>
          <a:xfrm>
            <a:off x="381000" y="1676400"/>
            <a:ext cx="8305800" cy="4495800"/>
          </a:xfrm>
          <a:prstGeom prst="rect">
            <a:avLst/>
          </a:prstGeom>
        </p:spPr>
        <p:txBody>
          <a:bodyPr vert="horz" wrap="square" lIns="0" tIns="0" rIns="0" bIns="0" rtlCol="0">
            <a:noAutofit/>
          </a:bodyPr>
          <a:lstStyle/>
          <a:p>
            <a:pPr marR="12700">
              <a:lnSpc>
                <a:spcPct val="150000"/>
              </a:lnSpc>
              <a:tabLst>
                <a:tab pos="328930" algn="l"/>
              </a:tabLst>
            </a:pPr>
            <a:r>
              <a:rPr lang="it-IT" sz="2400" spc="-100" dirty="0">
                <a:ln w="3175" cmpd="sng">
                  <a:noFill/>
                </a:ln>
                <a:latin typeface="Calibri"/>
                <a:cs typeface="Calibri"/>
              </a:rPr>
              <a:t> </a:t>
            </a:r>
            <a:r>
              <a:rPr lang="it-IT" sz="2400" spc="-100" dirty="0" smtClean="0">
                <a:ln w="3175" cmpd="sng">
                  <a:noFill/>
                </a:ln>
                <a:latin typeface="Calibri"/>
                <a:cs typeface="Calibri"/>
              </a:rPr>
              <a:t>8) </a:t>
            </a:r>
            <a:r>
              <a:rPr lang="it-IT" sz="2400" spc="-100" dirty="0">
                <a:ln w="3175" cmpd="sng">
                  <a:noFill/>
                </a:ln>
                <a:latin typeface="Calibri"/>
                <a:cs typeface="Calibri"/>
              </a:rPr>
              <a:t>Viene valutato anche il Dirigente scolastico (commi 93- 94);</a:t>
            </a:r>
          </a:p>
          <a:p>
            <a:pPr marR="12700">
              <a:lnSpc>
                <a:spcPct val="150000"/>
              </a:lnSpc>
              <a:tabLst>
                <a:tab pos="328930" algn="l"/>
              </a:tabLst>
            </a:pPr>
            <a:r>
              <a:rPr lang="it-IT" sz="2400" spc="-100" dirty="0" smtClean="0">
                <a:ln w="3175" cmpd="sng">
                  <a:noFill/>
                </a:ln>
                <a:latin typeface="Calibri"/>
                <a:cs typeface="Calibri"/>
              </a:rPr>
              <a:t>9) </a:t>
            </a:r>
            <a:r>
              <a:rPr lang="it-IT" sz="2400" spc="-100" dirty="0">
                <a:ln w="3175" cmpd="sng">
                  <a:noFill/>
                </a:ln>
                <a:latin typeface="Calibri"/>
                <a:cs typeface="Calibri"/>
              </a:rPr>
              <a:t>Vengono assegnate risorse aggiuntive annuali per il merito dei      docenti con i criteri di assegnazione stabiliti dal comitato di valutazione ed erogati dal Dirigente Scolastico (commi 126-127-128-130);</a:t>
            </a:r>
          </a:p>
          <a:p>
            <a:pPr marR="12700">
              <a:lnSpc>
                <a:spcPct val="150000"/>
              </a:lnSpc>
              <a:tabLst>
                <a:tab pos="328930" algn="l"/>
              </a:tabLst>
            </a:pPr>
            <a:r>
              <a:rPr lang="it-IT" sz="2400" spc="-100" dirty="0" smtClean="0">
                <a:ln w="3175" cmpd="sng">
                  <a:noFill/>
                </a:ln>
                <a:latin typeface="Calibri"/>
                <a:cs typeface="Calibri"/>
              </a:rPr>
              <a:t>10) </a:t>
            </a:r>
            <a:r>
              <a:rPr lang="it-IT" sz="2400" spc="-100" dirty="0">
                <a:ln w="3175" cmpd="sng">
                  <a:noFill/>
                </a:ln>
                <a:latin typeface="Calibri"/>
                <a:cs typeface="Calibri"/>
              </a:rPr>
              <a:t>Alternanza scuola lavoro obbligatoria per i licei (200 ore) Tecnici (400 ore) e Professionali (400 ore) a partire dal I° anno del secondo biennio (commi 33-35-36-37);</a:t>
            </a:r>
          </a:p>
          <a:p>
            <a:pPr marR="12700">
              <a:lnSpc>
                <a:spcPct val="150000"/>
              </a:lnSpc>
              <a:tabLst>
                <a:tab pos="328930" algn="l"/>
              </a:tabLst>
            </a:pPr>
            <a:r>
              <a:rPr lang="it-IT" sz="2400" spc="-100" dirty="0" smtClean="0">
                <a:ln w="3175" cmpd="sng">
                  <a:noFill/>
                </a:ln>
                <a:latin typeface="Calibri"/>
                <a:cs typeface="Calibri"/>
              </a:rPr>
              <a:t>11) </a:t>
            </a:r>
            <a:r>
              <a:rPr lang="it-IT" sz="2400" spc="-100" dirty="0">
                <a:ln w="3175" cmpd="sng">
                  <a:noFill/>
                </a:ln>
                <a:latin typeface="Calibri"/>
                <a:cs typeface="Calibri"/>
              </a:rPr>
              <a:t>PNSD Piano nazionale scuola digitale;</a:t>
            </a:r>
          </a:p>
          <a:p>
            <a:pPr marR="12700">
              <a:lnSpc>
                <a:spcPct val="150000"/>
              </a:lnSpc>
              <a:tabLst>
                <a:tab pos="328930" algn="l"/>
              </a:tabLst>
            </a:pPr>
            <a:endParaRPr sz="2400" spc="-100" dirty="0">
              <a:ln w="3175" cmpd="sng">
                <a:noFill/>
              </a:ln>
              <a:latin typeface="Calibri"/>
              <a:cs typeface="Calibri"/>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140175" y="381001"/>
            <a:ext cx="6798734" cy="533399"/>
          </a:xfrm>
        </p:spPr>
        <p:txBody>
          <a:bodyPr>
            <a:normAutofit fontScale="90000"/>
          </a:bodyPr>
          <a:lstStyle/>
          <a:p>
            <a:r>
              <a:rPr lang="it-IT" sz="3200" dirty="0" smtClean="0"/>
              <a:t>D.LGS 62/2017</a:t>
            </a:r>
            <a:endParaRPr lang="it-IT" sz="3200" dirty="0"/>
          </a:p>
        </p:txBody>
      </p:sp>
      <p:sp>
        <p:nvSpPr>
          <p:cNvPr id="3" name="Segnaposto contenuto 2"/>
          <p:cNvSpPr>
            <a:spLocks noGrp="1"/>
          </p:cNvSpPr>
          <p:nvPr>
            <p:ph idx="1"/>
          </p:nvPr>
        </p:nvSpPr>
        <p:spPr>
          <a:xfrm>
            <a:off x="457200" y="990600"/>
            <a:ext cx="8305800" cy="5334000"/>
          </a:xfrm>
        </p:spPr>
        <p:txBody>
          <a:bodyPr>
            <a:noAutofit/>
          </a:bodyPr>
          <a:lstStyle/>
          <a:p>
            <a:pPr marL="0" indent="0" algn="ctr">
              <a:spcBef>
                <a:spcPts val="0"/>
              </a:spcBef>
              <a:spcAft>
                <a:spcPts val="0"/>
              </a:spcAft>
              <a:buNone/>
            </a:pPr>
            <a:r>
              <a:rPr lang="it-IT" b="1" spc="-100" dirty="0" smtClean="0">
                <a:ln w="3175" cmpd="sng">
                  <a:noFill/>
                </a:ln>
                <a:solidFill>
                  <a:schemeClr val="tx1"/>
                </a:solidFill>
                <a:latin typeface="Calibri"/>
                <a:cs typeface="Calibri"/>
              </a:rPr>
              <a:t>Scuola </a:t>
            </a:r>
            <a:r>
              <a:rPr lang="it-IT" b="1" spc="-100" dirty="0">
                <a:ln w="3175" cmpd="sng">
                  <a:noFill/>
                </a:ln>
                <a:solidFill>
                  <a:schemeClr val="tx1"/>
                </a:solidFill>
                <a:latin typeface="Calibri"/>
                <a:cs typeface="Calibri"/>
              </a:rPr>
              <a:t>primaria: che cosa cambia?</a:t>
            </a:r>
          </a:p>
          <a:p>
            <a:pPr marL="0" indent="0">
              <a:spcBef>
                <a:spcPts val="0"/>
              </a:spcBef>
              <a:spcAft>
                <a:spcPts val="0"/>
              </a:spcAft>
              <a:buNone/>
            </a:pPr>
            <a:r>
              <a:rPr lang="it-IT" spc="-100" dirty="0" smtClean="0">
                <a:ln w="3175" cmpd="sng">
                  <a:noFill/>
                </a:ln>
                <a:solidFill>
                  <a:schemeClr val="tx1"/>
                </a:solidFill>
                <a:latin typeface="Calibri"/>
                <a:cs typeface="Calibri"/>
              </a:rPr>
              <a:t>1. È </a:t>
            </a:r>
            <a:r>
              <a:rPr lang="it-IT" spc="-100" dirty="0">
                <a:ln w="3175" cmpd="sng">
                  <a:noFill/>
                </a:ln>
                <a:solidFill>
                  <a:schemeClr val="tx1"/>
                </a:solidFill>
                <a:latin typeface="Calibri"/>
                <a:cs typeface="Calibri"/>
              </a:rPr>
              <a:t>finalmente chiarito che i team dei docenti sono presieduti dal dirigente scolastico (art. 2, c. 3, ultimo periodo). </a:t>
            </a:r>
            <a:endParaRPr lang="it-IT" spc="-100" dirty="0" smtClean="0">
              <a:ln w="3175" cmpd="sng">
                <a:noFill/>
              </a:ln>
              <a:solidFill>
                <a:schemeClr val="tx1"/>
              </a:solidFill>
              <a:latin typeface="Calibri"/>
              <a:cs typeface="Calibri"/>
            </a:endParaRPr>
          </a:p>
          <a:p>
            <a:pPr marL="0" indent="0">
              <a:spcBef>
                <a:spcPts val="0"/>
              </a:spcBef>
              <a:spcAft>
                <a:spcPts val="0"/>
              </a:spcAft>
              <a:buNone/>
            </a:pPr>
            <a:r>
              <a:rPr lang="it-IT" spc="-100" dirty="0" smtClean="0">
                <a:ln w="3175" cmpd="sng">
                  <a:noFill/>
                </a:ln>
                <a:solidFill>
                  <a:schemeClr val="tx1"/>
                </a:solidFill>
                <a:latin typeface="Calibri"/>
                <a:cs typeface="Calibri"/>
              </a:rPr>
              <a:t>2</a:t>
            </a:r>
            <a:r>
              <a:rPr lang="it-IT" spc="-100" dirty="0">
                <a:ln w="3175" cmpd="sng">
                  <a:noFill/>
                </a:ln>
                <a:solidFill>
                  <a:schemeClr val="tx1"/>
                </a:solidFill>
                <a:latin typeface="Calibri"/>
                <a:cs typeface="Calibri"/>
              </a:rPr>
              <a:t>. Viene sostanzialmente impedita la non ammissione alla classe successiva. Pur riprendendo dal </a:t>
            </a:r>
            <a:r>
              <a:rPr lang="it-IT" spc="-100" dirty="0" err="1">
                <a:ln w="3175" cmpd="sng">
                  <a:noFill/>
                </a:ln>
                <a:solidFill>
                  <a:schemeClr val="tx1"/>
                </a:solidFill>
                <a:latin typeface="Calibri"/>
                <a:cs typeface="Calibri"/>
              </a:rPr>
              <a:t>D.Lgs.</a:t>
            </a:r>
            <a:r>
              <a:rPr lang="it-IT" spc="-100" dirty="0">
                <a:ln w="3175" cmpd="sng">
                  <a:noFill/>
                </a:ln>
                <a:solidFill>
                  <a:schemeClr val="tx1"/>
                </a:solidFill>
                <a:latin typeface="Calibri"/>
                <a:cs typeface="Calibri"/>
              </a:rPr>
              <a:t> n. 59/2003 il criterio che essa può essere deliberata solo in casi eccezionali e purché il voto sia unanime, l’art. 3 (c. 1) afferma che la promozione è obbligatoria “anche in presenza di livelli di apprendimento parzialmente raggiunti o in via di prima acquisizione“. Il che significa che, tranne il caso di mancata frequenza, non sarà più possibile far ripetere l’anno a quei bambini che, non avendo raggiunto le competenze minime per la classe successiva, potrebbero trarre beneficio dal ripercorrere i passaggi saltati. </a:t>
            </a:r>
            <a:endParaRPr lang="it-IT" spc="-100" dirty="0" smtClean="0">
              <a:ln w="3175" cmpd="sng">
                <a:noFill/>
              </a:ln>
              <a:solidFill>
                <a:schemeClr val="tx1"/>
              </a:solidFill>
              <a:latin typeface="Calibri"/>
              <a:cs typeface="Calibri"/>
            </a:endParaRPr>
          </a:p>
          <a:p>
            <a:pPr marL="0" indent="0">
              <a:spcBef>
                <a:spcPts val="0"/>
              </a:spcBef>
              <a:spcAft>
                <a:spcPts val="0"/>
              </a:spcAft>
              <a:buNone/>
            </a:pPr>
            <a:r>
              <a:rPr lang="it-IT" spc="-100" dirty="0" smtClean="0">
                <a:ln w="3175" cmpd="sng">
                  <a:noFill/>
                </a:ln>
                <a:solidFill>
                  <a:schemeClr val="tx1"/>
                </a:solidFill>
                <a:latin typeface="Calibri"/>
                <a:cs typeface="Calibri"/>
              </a:rPr>
              <a:t>3</a:t>
            </a:r>
            <a:r>
              <a:rPr lang="it-IT" spc="-100" dirty="0">
                <a:ln w="3175" cmpd="sng">
                  <a:noFill/>
                </a:ln>
                <a:solidFill>
                  <a:schemeClr val="tx1"/>
                </a:solidFill>
                <a:latin typeface="Calibri"/>
                <a:cs typeface="Calibri"/>
              </a:rPr>
              <a:t>. Nelle classi quinte si aggiunge la prova Invalsi di inglese a quelle di italiano e matematica (</a:t>
            </a:r>
            <a:r>
              <a:rPr lang="it-IT" spc="-100" dirty="0" err="1">
                <a:ln w="3175" cmpd="sng">
                  <a:noFill/>
                </a:ln>
                <a:solidFill>
                  <a:schemeClr val="tx1"/>
                </a:solidFill>
                <a:latin typeface="Calibri"/>
                <a:cs typeface="Calibri"/>
              </a:rPr>
              <a:t>dall’a.s.</a:t>
            </a:r>
            <a:r>
              <a:rPr lang="it-IT" spc="-100" dirty="0">
                <a:ln w="3175" cmpd="sng">
                  <a:noFill/>
                </a:ln>
                <a:solidFill>
                  <a:schemeClr val="tx1"/>
                </a:solidFill>
                <a:latin typeface="Calibri"/>
                <a:cs typeface="Calibri"/>
              </a:rPr>
              <a:t> 2018/19) </a:t>
            </a:r>
          </a:p>
        </p:txBody>
      </p:sp>
    </p:spTree>
    <p:extLst>
      <p:ext uri="{BB962C8B-B14F-4D97-AF65-F5344CB8AC3E}">
        <p14:creationId xmlns:p14="http://schemas.microsoft.com/office/powerpoint/2010/main" val="129004692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148643" y="609600"/>
            <a:ext cx="6798734" cy="608663"/>
          </a:xfrm>
        </p:spPr>
        <p:txBody>
          <a:bodyPr>
            <a:normAutofit/>
          </a:bodyPr>
          <a:lstStyle/>
          <a:p>
            <a:r>
              <a:rPr lang="it-IT" sz="3200" b="1" dirty="0"/>
              <a:t>D.LGS 62/2017</a:t>
            </a:r>
          </a:p>
        </p:txBody>
      </p:sp>
      <p:sp>
        <p:nvSpPr>
          <p:cNvPr id="3" name="Segnaposto contenuto 2"/>
          <p:cNvSpPr>
            <a:spLocks noGrp="1"/>
          </p:cNvSpPr>
          <p:nvPr>
            <p:ph idx="1"/>
          </p:nvPr>
        </p:nvSpPr>
        <p:spPr>
          <a:xfrm>
            <a:off x="304800" y="1371600"/>
            <a:ext cx="8382000" cy="4953000"/>
          </a:xfrm>
        </p:spPr>
        <p:txBody>
          <a:bodyPr>
            <a:normAutofit lnSpcReduction="10000"/>
          </a:bodyPr>
          <a:lstStyle/>
          <a:p>
            <a:pPr marL="0" indent="0" algn="ctr">
              <a:buNone/>
            </a:pPr>
            <a:r>
              <a:rPr lang="it-IT" dirty="0" smtClean="0"/>
              <a:t>    </a:t>
            </a:r>
            <a:r>
              <a:rPr lang="it-IT" b="1" spc="-100" dirty="0">
                <a:ln w="3175" cmpd="sng">
                  <a:noFill/>
                </a:ln>
                <a:solidFill>
                  <a:schemeClr val="tx1"/>
                </a:solidFill>
                <a:latin typeface="Calibri"/>
                <a:cs typeface="Calibri"/>
              </a:rPr>
              <a:t>SCUOLA SECONDARIA DI I GRADO: LE NOVITA’</a:t>
            </a:r>
          </a:p>
          <a:p>
            <a:pPr marL="0" indent="0">
              <a:buNone/>
            </a:pPr>
            <a:r>
              <a:rPr lang="it-IT" spc="-100" dirty="0" smtClean="0">
                <a:ln w="3175" cmpd="sng">
                  <a:noFill/>
                </a:ln>
                <a:solidFill>
                  <a:schemeClr val="tx1"/>
                </a:solidFill>
                <a:latin typeface="Calibri"/>
                <a:cs typeface="Calibri"/>
              </a:rPr>
              <a:t>Prima </a:t>
            </a:r>
            <a:r>
              <a:rPr lang="it-IT" spc="-100" dirty="0">
                <a:ln w="3175" cmpd="sng">
                  <a:noFill/>
                </a:ln>
                <a:solidFill>
                  <a:schemeClr val="tx1"/>
                </a:solidFill>
                <a:latin typeface="Calibri"/>
                <a:cs typeface="Calibri"/>
              </a:rPr>
              <a:t>novità introdotta dall’articolo 11 del decreto 62: se l’alunno disabile non si presenta agli esami di Stato si rilascia un attestato di credito </a:t>
            </a:r>
            <a:r>
              <a:rPr lang="it-IT" spc="-100" dirty="0" smtClean="0">
                <a:ln w="3175" cmpd="sng">
                  <a:noFill/>
                </a:ln>
                <a:solidFill>
                  <a:schemeClr val="tx1"/>
                </a:solidFill>
                <a:latin typeface="Calibri"/>
                <a:cs typeface="Calibri"/>
              </a:rPr>
              <a:t>formativo. </a:t>
            </a:r>
            <a:r>
              <a:rPr lang="it-IT" spc="-100" dirty="0">
                <a:ln w="3175" cmpd="sng">
                  <a:noFill/>
                </a:ln>
                <a:solidFill>
                  <a:schemeClr val="tx1"/>
                </a:solidFill>
                <a:latin typeface="Calibri"/>
                <a:cs typeface="Calibri"/>
              </a:rPr>
              <a:t>La nuova disposizione introdotta riguarda il comma 8 dell’art.11, all’interno del quale si prescrive che “alle alunne e agli alunni con disabilità che non si presentano agli esami viene rilasciato un attestato di credito formativo. Tale attestato è comunque titolo per l’iscrizione e la frequenza della scuola secondaria di secondo grado ovvero dei corsi di istruzione e formazione professionale, ai soli fini del riconoscimento di ulteriori crediti formativi da valere anche per percorsi integrati di istruzione e formazione”. </a:t>
            </a:r>
            <a:r>
              <a:rPr lang="it-IT" spc="-100" dirty="0" smtClean="0">
                <a:ln w="3175" cmpd="sng">
                  <a:noFill/>
                </a:ln>
                <a:solidFill>
                  <a:schemeClr val="tx1"/>
                </a:solidFill>
                <a:latin typeface="Calibri"/>
                <a:cs typeface="Calibri"/>
              </a:rPr>
              <a:t>La normativa precedente prevedeva il </a:t>
            </a:r>
            <a:r>
              <a:rPr lang="it-IT" spc="-100" dirty="0">
                <a:ln w="3175" cmpd="sng">
                  <a:noFill/>
                </a:ln>
                <a:solidFill>
                  <a:schemeClr val="tx1"/>
                </a:solidFill>
                <a:latin typeface="Calibri"/>
                <a:cs typeface="Calibri"/>
              </a:rPr>
              <a:t>rilascio dell’attestato all’alunno </a:t>
            </a:r>
            <a:r>
              <a:rPr lang="it-IT" spc="-100" dirty="0" smtClean="0">
                <a:ln w="3175" cmpd="sng">
                  <a:noFill/>
                </a:ln>
                <a:solidFill>
                  <a:schemeClr val="tx1"/>
                </a:solidFill>
                <a:latin typeface="Calibri"/>
                <a:cs typeface="Calibri"/>
              </a:rPr>
              <a:t>disabile, ma era una decisione </a:t>
            </a:r>
            <a:r>
              <a:rPr lang="it-IT" spc="-100" dirty="0">
                <a:ln w="3175" cmpd="sng">
                  <a:noFill/>
                </a:ln>
                <a:solidFill>
                  <a:schemeClr val="tx1"/>
                </a:solidFill>
                <a:latin typeface="Calibri"/>
                <a:cs typeface="Calibri"/>
              </a:rPr>
              <a:t>assunta dal Consiglio di classe, in relazione ai risultati del PEI, e non conseguenza di una ‘non presentazione’ dell’alunno disabile all’esame di Stato.</a:t>
            </a:r>
          </a:p>
        </p:txBody>
      </p:sp>
    </p:spTree>
    <p:extLst>
      <p:ext uri="{BB962C8B-B14F-4D97-AF65-F5344CB8AC3E}">
        <p14:creationId xmlns:p14="http://schemas.microsoft.com/office/powerpoint/2010/main" val="172339102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990600" y="685800"/>
            <a:ext cx="6798734" cy="989663"/>
          </a:xfrm>
        </p:spPr>
        <p:txBody>
          <a:bodyPr>
            <a:normAutofit/>
          </a:bodyPr>
          <a:lstStyle/>
          <a:p>
            <a:r>
              <a:rPr lang="it-IT" sz="3200" b="1" dirty="0"/>
              <a:t>D.LGS 62/2017</a:t>
            </a:r>
            <a:endParaRPr lang="it-IT" sz="3200" dirty="0"/>
          </a:p>
        </p:txBody>
      </p:sp>
      <p:sp>
        <p:nvSpPr>
          <p:cNvPr id="3" name="Segnaposto contenuto 2"/>
          <p:cNvSpPr>
            <a:spLocks noGrp="1"/>
          </p:cNvSpPr>
          <p:nvPr>
            <p:ph idx="1"/>
          </p:nvPr>
        </p:nvSpPr>
        <p:spPr>
          <a:xfrm>
            <a:off x="533400" y="1675463"/>
            <a:ext cx="8153400" cy="4572937"/>
          </a:xfrm>
        </p:spPr>
        <p:txBody>
          <a:bodyPr>
            <a:noAutofit/>
          </a:bodyPr>
          <a:lstStyle/>
          <a:p>
            <a:pPr marL="0" indent="0">
              <a:lnSpc>
                <a:spcPct val="150000"/>
              </a:lnSpc>
              <a:spcBef>
                <a:spcPts val="0"/>
              </a:spcBef>
              <a:spcAft>
                <a:spcPts val="0"/>
              </a:spcAft>
              <a:buNone/>
            </a:pPr>
            <a:r>
              <a:rPr lang="it-IT" b="1" spc="-100" dirty="0">
                <a:ln w="3175" cmpd="sng">
                  <a:noFill/>
                </a:ln>
                <a:solidFill>
                  <a:schemeClr val="tx1"/>
                </a:solidFill>
                <a:latin typeface="Calibri"/>
                <a:cs typeface="Calibri"/>
              </a:rPr>
              <a:t>Seconda </a:t>
            </a:r>
            <a:r>
              <a:rPr lang="it-IT" b="1" spc="-100" dirty="0" smtClean="0">
                <a:ln w="3175" cmpd="sng">
                  <a:noFill/>
                </a:ln>
                <a:solidFill>
                  <a:schemeClr val="tx1"/>
                </a:solidFill>
                <a:latin typeface="Calibri"/>
                <a:cs typeface="Calibri"/>
              </a:rPr>
              <a:t>novità: la </a:t>
            </a:r>
            <a:r>
              <a:rPr lang="it-IT" b="1" spc="-100" dirty="0">
                <a:ln w="3175" cmpd="sng">
                  <a:noFill/>
                </a:ln>
                <a:solidFill>
                  <a:schemeClr val="tx1"/>
                </a:solidFill>
                <a:latin typeface="Calibri"/>
                <a:cs typeface="Calibri"/>
              </a:rPr>
              <a:t>certificazione delle competenze dell’alunno disabile </a:t>
            </a:r>
            <a:r>
              <a:rPr lang="it-IT" spc="-100" dirty="0" smtClean="0">
                <a:ln w="3175" cmpd="sng">
                  <a:noFill/>
                </a:ln>
                <a:solidFill>
                  <a:schemeClr val="tx1"/>
                </a:solidFill>
                <a:latin typeface="Calibri"/>
                <a:cs typeface="Calibri"/>
              </a:rPr>
              <a:t>. Nell’art.9 </a:t>
            </a:r>
            <a:r>
              <a:rPr lang="it-IT" spc="-100" dirty="0">
                <a:ln w="3175" cmpd="sng">
                  <a:noFill/>
                </a:ln>
                <a:solidFill>
                  <a:schemeClr val="tx1"/>
                </a:solidFill>
                <a:latin typeface="Calibri"/>
                <a:cs typeface="Calibri"/>
              </a:rPr>
              <a:t>del decreto 62 si prevede che la certificazione delle competenze dell’alunno disabile sia coerente con il suo piano educativo individualizzato. In attesa dell’emanazione dei modelli nazionali per la certificazione delle competenze preannunciate dallo stesso articolo 9, i singoli consigli di classe possono attivarsi per definire, in relazione all’alunno disabile, i livelli di competenza che si prenderanno in considerazione come mete raggiungibili.</a:t>
            </a:r>
          </a:p>
        </p:txBody>
      </p:sp>
    </p:spTree>
    <p:extLst>
      <p:ext uri="{BB962C8B-B14F-4D97-AF65-F5344CB8AC3E}">
        <p14:creationId xmlns:p14="http://schemas.microsoft.com/office/powerpoint/2010/main" val="272430699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982133" y="381001"/>
            <a:ext cx="6798734" cy="685800"/>
          </a:xfrm>
        </p:spPr>
        <p:txBody>
          <a:bodyPr>
            <a:normAutofit/>
          </a:bodyPr>
          <a:lstStyle/>
          <a:p>
            <a:r>
              <a:rPr lang="it-IT" sz="3200" b="1" smtClean="0"/>
              <a:t>D.LGS 62/2017</a:t>
            </a:r>
            <a:endParaRPr lang="it-IT" sz="3200" dirty="0"/>
          </a:p>
        </p:txBody>
      </p:sp>
      <p:sp>
        <p:nvSpPr>
          <p:cNvPr id="3" name="Segnaposto contenuto 2"/>
          <p:cNvSpPr>
            <a:spLocks noGrp="1"/>
          </p:cNvSpPr>
          <p:nvPr>
            <p:ph idx="1"/>
          </p:nvPr>
        </p:nvSpPr>
        <p:spPr>
          <a:xfrm>
            <a:off x="381001" y="1295400"/>
            <a:ext cx="8229600" cy="4800600"/>
          </a:xfrm>
        </p:spPr>
        <p:txBody>
          <a:bodyPr>
            <a:normAutofit fontScale="32500" lnSpcReduction="20000"/>
          </a:bodyPr>
          <a:lstStyle/>
          <a:p>
            <a:pPr marL="0" indent="0" algn="ctr">
              <a:buNone/>
            </a:pPr>
            <a:r>
              <a:rPr lang="it-IT" sz="2800" b="1" dirty="0" smtClean="0"/>
              <a:t>                        </a:t>
            </a:r>
            <a:r>
              <a:rPr lang="it-IT" sz="7400" b="1" spc="-100" dirty="0">
                <a:ln w="3175" cmpd="sng">
                  <a:noFill/>
                </a:ln>
                <a:solidFill>
                  <a:schemeClr val="tx1"/>
                </a:solidFill>
                <a:latin typeface="Calibri"/>
                <a:cs typeface="Calibri"/>
              </a:rPr>
              <a:t>ALTRE NOVITA’ RIGUARDANO:</a:t>
            </a:r>
          </a:p>
          <a:p>
            <a:pPr marL="0" indent="0">
              <a:buNone/>
            </a:pPr>
            <a:r>
              <a:rPr lang="it-IT" sz="7400" spc="-100" dirty="0" smtClean="0">
                <a:ln w="3175" cmpd="sng">
                  <a:noFill/>
                </a:ln>
                <a:solidFill>
                  <a:schemeClr val="tx1"/>
                </a:solidFill>
                <a:latin typeface="Calibri"/>
                <a:cs typeface="Calibri"/>
              </a:rPr>
              <a:t>1.Per la valutazione del comportamento sono introdotte tre innovazioni: la prima riguarda il criterio di valutazione, che viene riferito “allo sviluppo delle competenze di cittadinanza“; la seconda riguarda il ritorno al giudizio (come nella scuola primaria: sparisce quindi il voto in decimi); la terza riguarda la sterilizzazione delle conseguenze del giudizio negativo di comportamento rispetto all’ammissione alla classe successiva (art. 2, c. 5).</a:t>
            </a:r>
          </a:p>
          <a:p>
            <a:pPr marL="0" indent="0">
              <a:buNone/>
            </a:pPr>
            <a:r>
              <a:rPr lang="it-IT" sz="7400" spc="-100" dirty="0" smtClean="0">
                <a:ln w="3175" cmpd="sng">
                  <a:noFill/>
                </a:ln>
                <a:solidFill>
                  <a:schemeClr val="tx1"/>
                </a:solidFill>
                <a:latin typeface="Calibri"/>
                <a:cs typeface="Calibri"/>
              </a:rPr>
              <a:t>2.La non ammissione alla classe successiva o all’esame conclusivo del primo ciclo rimane possibile, su voto a maggioranza del consiglio di classe, nei casi “di parziale o mancata acquisizione dei livelli di apprendimento in una o più discipline”. Viene formalizzato l’obbligo di attuare, a favore degli alunni con carenze in una o più discipline, specifiche strategie per il miglioramento dei livelli di apprendimento (art. 6, c. 2 e 3).</a:t>
            </a:r>
            <a:endParaRPr lang="it-IT" sz="7400" spc="-100" dirty="0">
              <a:ln w="3175" cmpd="sng">
                <a:noFill/>
              </a:ln>
              <a:solidFill>
                <a:schemeClr val="tx1"/>
              </a:solidFill>
              <a:latin typeface="Calibri"/>
              <a:cs typeface="Calibri"/>
            </a:endParaRPr>
          </a:p>
        </p:txBody>
      </p:sp>
    </p:spTree>
    <p:extLst>
      <p:ext uri="{BB962C8B-B14F-4D97-AF65-F5344CB8AC3E}">
        <p14:creationId xmlns:p14="http://schemas.microsoft.com/office/powerpoint/2010/main" val="78581653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066800" y="533400"/>
            <a:ext cx="6798734" cy="913463"/>
          </a:xfrm>
        </p:spPr>
        <p:txBody>
          <a:bodyPr>
            <a:normAutofit/>
          </a:bodyPr>
          <a:lstStyle/>
          <a:p>
            <a:r>
              <a:rPr lang="it-IT" sz="3200" spc="-100" dirty="0">
                <a:solidFill>
                  <a:schemeClr val="tx1"/>
                </a:solidFill>
                <a:latin typeface="Calibri"/>
                <a:ea typeface="+mn-ea"/>
                <a:cs typeface="Calibri"/>
              </a:rPr>
              <a:t>D.LGS 62/2017</a:t>
            </a:r>
          </a:p>
        </p:txBody>
      </p:sp>
      <p:sp>
        <p:nvSpPr>
          <p:cNvPr id="3" name="Segnaposto contenuto 2"/>
          <p:cNvSpPr>
            <a:spLocks noGrp="1"/>
          </p:cNvSpPr>
          <p:nvPr>
            <p:ph idx="1"/>
          </p:nvPr>
        </p:nvSpPr>
        <p:spPr>
          <a:xfrm>
            <a:off x="738715" y="1676400"/>
            <a:ext cx="7675035" cy="4419600"/>
          </a:xfrm>
        </p:spPr>
        <p:txBody>
          <a:bodyPr>
            <a:normAutofit lnSpcReduction="10000"/>
          </a:bodyPr>
          <a:lstStyle/>
          <a:p>
            <a:pPr marL="0" indent="0">
              <a:lnSpc>
                <a:spcPct val="150000"/>
              </a:lnSpc>
              <a:spcBef>
                <a:spcPts val="0"/>
              </a:spcBef>
              <a:spcAft>
                <a:spcPts val="0"/>
              </a:spcAft>
              <a:buNone/>
            </a:pPr>
            <a:r>
              <a:rPr lang="it-IT" spc="-100" dirty="0">
                <a:ln w="3175" cmpd="sng">
                  <a:noFill/>
                </a:ln>
                <a:solidFill>
                  <a:schemeClr val="tx1"/>
                </a:solidFill>
                <a:latin typeface="Calibri"/>
                <a:cs typeface="Calibri"/>
              </a:rPr>
              <a:t> 3. Le prove Invalsi si svolgono solo in terza (abolite le prove in prima) e non fanno più parte dell’esame di Stato: ne è previsto lo svolgimento entro il mese di aprile. La partecipazione è obbligatoria, rappresentando requisito di ammissione all’esame di Stato: per gli alunni risultati assenti per gravi motivi documentati, valutati dal consiglio di classe, è prevista una sessione suppletiva. Dal 2018/19 alle prove di italiano e matematica si aggiunge la prova di inglese (art. 7).</a:t>
            </a:r>
          </a:p>
          <a:p>
            <a:endParaRPr lang="it-IT" dirty="0"/>
          </a:p>
        </p:txBody>
      </p:sp>
    </p:spTree>
    <p:extLst>
      <p:ext uri="{BB962C8B-B14F-4D97-AF65-F5344CB8AC3E}">
        <p14:creationId xmlns:p14="http://schemas.microsoft.com/office/powerpoint/2010/main" val="344265187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990600" y="228600"/>
            <a:ext cx="6798734" cy="685800"/>
          </a:xfrm>
        </p:spPr>
        <p:txBody>
          <a:bodyPr>
            <a:normAutofit/>
          </a:bodyPr>
          <a:lstStyle/>
          <a:p>
            <a:pPr>
              <a:spcBef>
                <a:spcPct val="20000"/>
              </a:spcBef>
              <a:spcAft>
                <a:spcPts val="600"/>
              </a:spcAft>
              <a:buClr>
                <a:schemeClr val="accent1"/>
              </a:buClr>
              <a:buSzPct val="115000"/>
            </a:pPr>
            <a:r>
              <a:rPr lang="it-IT" sz="3200" spc="-100" dirty="0" smtClean="0">
                <a:solidFill>
                  <a:schemeClr val="tx1"/>
                </a:solidFill>
                <a:latin typeface="Calibri"/>
                <a:ea typeface="+mn-ea"/>
                <a:cs typeface="Calibri"/>
              </a:rPr>
              <a:t>D.LGS   65/2017</a:t>
            </a:r>
            <a:endParaRPr lang="it-IT" sz="3200" spc="-100" dirty="0">
              <a:solidFill>
                <a:schemeClr val="tx1"/>
              </a:solidFill>
              <a:latin typeface="Calibri"/>
              <a:ea typeface="+mn-ea"/>
              <a:cs typeface="Calibri"/>
            </a:endParaRPr>
          </a:p>
        </p:txBody>
      </p:sp>
      <p:sp>
        <p:nvSpPr>
          <p:cNvPr id="3" name="Segnaposto contenuto 2"/>
          <p:cNvSpPr>
            <a:spLocks noGrp="1"/>
          </p:cNvSpPr>
          <p:nvPr>
            <p:ph idx="1"/>
          </p:nvPr>
        </p:nvSpPr>
        <p:spPr>
          <a:xfrm>
            <a:off x="457200" y="914400"/>
            <a:ext cx="8077200" cy="5257799"/>
          </a:xfrm>
        </p:spPr>
        <p:txBody>
          <a:bodyPr>
            <a:normAutofit/>
          </a:bodyPr>
          <a:lstStyle/>
          <a:p>
            <a:r>
              <a:rPr lang="it-IT" spc="-100" dirty="0">
                <a:ln w="3175" cmpd="sng">
                  <a:noFill/>
                </a:ln>
                <a:solidFill>
                  <a:schemeClr val="tx1"/>
                </a:solidFill>
                <a:latin typeface="Calibri"/>
                <a:cs typeface="Calibri"/>
              </a:rPr>
              <a:t>Decreto Legislativo 13 aprile 2017 n 65 – Istituzione del sistema integrato di educazione e di istruzione dalla nascita sino a sei anni, a norma dell’articolo 1, commi 180 e 181, lettera e), della legge 13 luglio 2015, n. 107</a:t>
            </a:r>
            <a:r>
              <a:rPr lang="it-IT" spc="-100" dirty="0" smtClean="0">
                <a:ln w="3175" cmpd="sng">
                  <a:noFill/>
                </a:ln>
                <a:solidFill>
                  <a:schemeClr val="tx1"/>
                </a:solidFill>
                <a:latin typeface="Calibri"/>
                <a:cs typeface="Calibri"/>
              </a:rPr>
              <a:t>.</a:t>
            </a:r>
          </a:p>
          <a:p>
            <a:r>
              <a:rPr lang="it-IT" spc="-100" dirty="0">
                <a:ln w="3175" cmpd="sng">
                  <a:noFill/>
                </a:ln>
                <a:solidFill>
                  <a:schemeClr val="tx1"/>
                </a:solidFill>
                <a:latin typeface="Calibri"/>
                <a:cs typeface="Calibri"/>
              </a:rPr>
              <a:t>il decreto in esame interviene a regolare la frammentazione della disciplina sui servizi per la prima infanzia e ha lo scopo di implementare l’educazione prescolare su tutto il territorio nazionale.</a:t>
            </a:r>
          </a:p>
          <a:p>
            <a:r>
              <a:rPr lang="it-IT" spc="-100" dirty="0">
                <a:ln w="3175" cmpd="sng">
                  <a:noFill/>
                </a:ln>
                <a:solidFill>
                  <a:schemeClr val="tx1"/>
                </a:solidFill>
                <a:latin typeface="Calibri"/>
                <a:cs typeface="Calibri"/>
              </a:rPr>
              <a:t>A questo scopo viene istituito il Sistema integrato di educazione e di istruzione, costituito dai servizi educativi per l’infanzia e dalle scuole dell’infanzia statali e paritarie e coordinato, indirizzato e promosso su tutto il territorio nazionale dal Ministero dell’istruzione, nel rispetto delle funzioni e dei compiti delle Regioni, delle Province autonome di Trento e di Bolzano e degli Enti locali.</a:t>
            </a:r>
          </a:p>
        </p:txBody>
      </p:sp>
    </p:spTree>
    <p:extLst>
      <p:ext uri="{BB962C8B-B14F-4D97-AF65-F5344CB8AC3E}">
        <p14:creationId xmlns:p14="http://schemas.microsoft.com/office/powerpoint/2010/main" val="35166059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I PROGRAMMI DEL ‘45</a:t>
            </a:r>
            <a:endParaRPr lang="it-IT" dirty="0"/>
          </a:p>
        </p:txBody>
      </p:sp>
      <p:sp>
        <p:nvSpPr>
          <p:cNvPr id="3" name="Segnaposto contenuto 2"/>
          <p:cNvSpPr>
            <a:spLocks noGrp="1"/>
          </p:cNvSpPr>
          <p:nvPr>
            <p:ph idx="1"/>
          </p:nvPr>
        </p:nvSpPr>
        <p:spPr>
          <a:xfrm>
            <a:off x="762000" y="2743200"/>
            <a:ext cx="7924799" cy="3072465"/>
          </a:xfrm>
        </p:spPr>
        <p:txBody>
          <a:bodyPr>
            <a:normAutofit/>
          </a:bodyPr>
          <a:lstStyle/>
          <a:p>
            <a:r>
              <a:rPr lang="it-IT" dirty="0">
                <a:latin typeface="Calibri"/>
                <a:cs typeface="Calibri"/>
              </a:rPr>
              <a:t>Dopo la guerra, i programmi del 1945 sono redatti da una commissione di esperti diretta dal pedagogista allievo di </a:t>
            </a:r>
            <a:r>
              <a:rPr lang="it-IT" dirty="0" err="1">
                <a:latin typeface="Calibri"/>
                <a:cs typeface="Calibri"/>
              </a:rPr>
              <a:t>Dewey</a:t>
            </a:r>
            <a:r>
              <a:rPr lang="it-IT" dirty="0">
                <a:latin typeface="Calibri"/>
                <a:cs typeface="Calibri"/>
              </a:rPr>
              <a:t>, </a:t>
            </a:r>
            <a:r>
              <a:rPr lang="it-IT" dirty="0" err="1">
                <a:latin typeface="Calibri"/>
                <a:cs typeface="Calibri"/>
              </a:rPr>
              <a:t>Carleton</a:t>
            </a:r>
            <a:r>
              <a:rPr lang="it-IT" dirty="0">
                <a:latin typeface="Calibri"/>
                <a:cs typeface="Calibri"/>
              </a:rPr>
              <a:t> </a:t>
            </a:r>
            <a:r>
              <a:rPr lang="it-IT" dirty="0" err="1">
                <a:latin typeface="Calibri"/>
                <a:cs typeface="Calibri"/>
              </a:rPr>
              <a:t>Washburne</a:t>
            </a:r>
            <a:r>
              <a:rPr lang="it-IT" dirty="0">
                <a:latin typeface="Calibri"/>
                <a:cs typeface="Calibri"/>
              </a:rPr>
              <a:t> che si prefisse principalmente di ridare costume democratico all’educazione di un paese uscito dalla dittatura fascista. La scuola del dopoguerra punta così sull’autogoverno, sull’attivismo e sull’adeguamento psicologico dei metodi.</a:t>
            </a:r>
          </a:p>
        </p:txBody>
      </p:sp>
    </p:spTree>
    <p:extLst>
      <p:ext uri="{BB962C8B-B14F-4D97-AF65-F5344CB8AC3E}">
        <p14:creationId xmlns:p14="http://schemas.microsoft.com/office/powerpoint/2010/main" val="408001465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982133" y="457200"/>
            <a:ext cx="6798734" cy="762000"/>
          </a:xfrm>
        </p:spPr>
        <p:txBody>
          <a:bodyPr>
            <a:normAutofit/>
          </a:bodyPr>
          <a:lstStyle/>
          <a:p>
            <a:r>
              <a:rPr lang="it-IT" sz="3600" spc="-100" dirty="0">
                <a:solidFill>
                  <a:schemeClr val="tx1"/>
                </a:solidFill>
                <a:latin typeface="Calibri"/>
                <a:ea typeface="+mn-ea"/>
                <a:cs typeface="Calibri"/>
              </a:rPr>
              <a:t>D.M. 742/2017</a:t>
            </a:r>
          </a:p>
        </p:txBody>
      </p:sp>
      <p:sp>
        <p:nvSpPr>
          <p:cNvPr id="3" name="Segnaposto contenuto 2"/>
          <p:cNvSpPr>
            <a:spLocks noGrp="1"/>
          </p:cNvSpPr>
          <p:nvPr>
            <p:ph idx="1"/>
          </p:nvPr>
        </p:nvSpPr>
        <p:spPr>
          <a:xfrm>
            <a:off x="304800" y="1524000"/>
            <a:ext cx="8153400" cy="4495800"/>
          </a:xfrm>
        </p:spPr>
        <p:txBody>
          <a:bodyPr>
            <a:normAutofit/>
          </a:bodyPr>
          <a:lstStyle/>
          <a:p>
            <a:pPr fontAlgn="base"/>
            <a:r>
              <a:rPr lang="it-IT" spc="-100" dirty="0">
                <a:ln w="3175" cmpd="sng">
                  <a:noFill/>
                </a:ln>
                <a:solidFill>
                  <a:schemeClr val="tx1"/>
                </a:solidFill>
                <a:latin typeface="Calibri"/>
                <a:cs typeface="Calibri"/>
              </a:rPr>
              <a:t>Con decreto ministeriale n.742/2017 sono stati adottati i modelli nazionali di certificazione delle competenze degli alunni del I ciclo di istruzione. Il decreto descrive le finalità e le modalità della certificazione, e in allegato presenta i due distinti modelli di certificazione da utilizzare al termine della scuola primaria e della scuola secondaria di primo grado.</a:t>
            </a:r>
          </a:p>
          <a:p>
            <a:pPr fontAlgn="base"/>
            <a:r>
              <a:rPr lang="it-IT" spc="-100" dirty="0">
                <a:ln w="3175" cmpd="sng">
                  <a:noFill/>
                </a:ln>
                <a:solidFill>
                  <a:schemeClr val="tx1"/>
                </a:solidFill>
                <a:latin typeface="Calibri"/>
                <a:cs typeface="Calibri"/>
              </a:rPr>
              <a:t>Al fine di orientare le scuole nelle procedure di adozione dei nuovi strumenti certificativi, il Comitato Scientifico Nazionale per le misure di accompagnamento alle Indicazioni/2012 per il I ciclo ha elaborato apposite Linee Guida, che con nota 9 gennaio 2018 </a:t>
            </a:r>
            <a:r>
              <a:rPr lang="it-IT" spc="-100" dirty="0" err="1">
                <a:ln w="3175" cmpd="sng">
                  <a:noFill/>
                </a:ln>
                <a:solidFill>
                  <a:schemeClr val="tx1"/>
                </a:solidFill>
                <a:latin typeface="Calibri"/>
                <a:cs typeface="Calibri"/>
              </a:rPr>
              <a:t>prot</a:t>
            </a:r>
            <a:r>
              <a:rPr lang="it-IT" spc="-100" dirty="0">
                <a:ln w="3175" cmpd="sng">
                  <a:noFill/>
                </a:ln>
                <a:solidFill>
                  <a:schemeClr val="tx1"/>
                </a:solidFill>
                <a:latin typeface="Calibri"/>
                <a:cs typeface="Calibri"/>
              </a:rPr>
              <a:t> n.312 il </a:t>
            </a:r>
            <a:r>
              <a:rPr lang="it-IT" spc="-100" dirty="0" err="1">
                <a:ln w="3175" cmpd="sng">
                  <a:noFill/>
                </a:ln>
                <a:solidFill>
                  <a:schemeClr val="tx1"/>
                </a:solidFill>
                <a:latin typeface="Calibri"/>
                <a:cs typeface="Calibri"/>
              </a:rPr>
              <a:t>Miur</a:t>
            </a:r>
            <a:r>
              <a:rPr lang="it-IT" spc="-100" dirty="0">
                <a:ln w="3175" cmpd="sng">
                  <a:noFill/>
                </a:ln>
                <a:solidFill>
                  <a:schemeClr val="tx1"/>
                </a:solidFill>
                <a:latin typeface="Calibri"/>
                <a:cs typeface="Calibri"/>
              </a:rPr>
              <a:t> ha trasmesso aggiornate ed integrate.</a:t>
            </a:r>
          </a:p>
          <a:p>
            <a:endParaRPr lang="it-IT" dirty="0"/>
          </a:p>
        </p:txBody>
      </p:sp>
    </p:spTree>
    <p:extLst>
      <p:ext uri="{BB962C8B-B14F-4D97-AF65-F5344CB8AC3E}">
        <p14:creationId xmlns:p14="http://schemas.microsoft.com/office/powerpoint/2010/main" val="127231501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5"/>
          <p:cNvSpPr>
            <a:spLocks noGrp="1"/>
          </p:cNvSpPr>
          <p:nvPr>
            <p:ph type="title"/>
          </p:nvPr>
        </p:nvSpPr>
        <p:spPr>
          <a:xfrm>
            <a:off x="914400" y="2362200"/>
            <a:ext cx="7543800" cy="3048000"/>
          </a:xfrm>
        </p:spPr>
        <p:txBody>
          <a:bodyPr>
            <a:normAutofit/>
          </a:bodyPr>
          <a:lstStyle/>
          <a:p>
            <a:r>
              <a:rPr lang="it-IT" sz="4400" spc="-100" dirty="0" smtClean="0">
                <a:solidFill>
                  <a:schemeClr val="tx1"/>
                </a:solidFill>
                <a:latin typeface="Calibri"/>
                <a:ea typeface="+mn-ea"/>
                <a:cs typeface="Calibri"/>
              </a:rPr>
              <a:t>GRAZIE DELL‘ATTENZIONE </a:t>
            </a:r>
            <a:br>
              <a:rPr lang="it-IT" sz="4400" spc="-100" dirty="0" smtClean="0">
                <a:solidFill>
                  <a:schemeClr val="tx1"/>
                </a:solidFill>
                <a:latin typeface="Calibri"/>
                <a:ea typeface="+mn-ea"/>
                <a:cs typeface="Calibri"/>
              </a:rPr>
            </a:br>
            <a:r>
              <a:rPr lang="it-IT" sz="4400" spc="-100" dirty="0" smtClean="0">
                <a:solidFill>
                  <a:schemeClr val="tx1"/>
                </a:solidFill>
                <a:latin typeface="Calibri"/>
                <a:ea typeface="+mn-ea"/>
                <a:cs typeface="Calibri"/>
              </a:rPr>
              <a:t>«</a:t>
            </a:r>
            <a:r>
              <a:rPr lang="it-IT" sz="4400" spc="-100" dirty="0">
                <a:solidFill>
                  <a:schemeClr val="tx1"/>
                </a:solidFill>
                <a:latin typeface="Calibri"/>
                <a:ea typeface="+mn-ea"/>
                <a:cs typeface="Calibri"/>
              </a:rPr>
              <a:t>RICORDATEVI CHE DOVETE MORIRE»</a:t>
            </a:r>
            <a:br>
              <a:rPr lang="it-IT" sz="4400" spc="-100" dirty="0">
                <a:solidFill>
                  <a:schemeClr val="tx1"/>
                </a:solidFill>
                <a:latin typeface="Calibri"/>
                <a:ea typeface="+mn-ea"/>
                <a:cs typeface="Calibri"/>
              </a:rPr>
            </a:br>
            <a:endParaRPr lang="it-IT" sz="4400" spc="-100" dirty="0">
              <a:solidFill>
                <a:schemeClr val="tx1"/>
              </a:solidFill>
              <a:latin typeface="Calibri"/>
              <a:ea typeface="+mn-ea"/>
              <a:cs typeface="Calibri"/>
            </a:endParaRPr>
          </a:p>
        </p:txBody>
      </p:sp>
    </p:spTree>
    <p:extLst>
      <p:ext uri="{BB962C8B-B14F-4D97-AF65-F5344CB8AC3E}">
        <p14:creationId xmlns:p14="http://schemas.microsoft.com/office/powerpoint/2010/main" val="1013655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95300" y="533400"/>
            <a:ext cx="7772400" cy="838200"/>
          </a:xfrm>
          <a:prstGeom prst="rect">
            <a:avLst/>
          </a:prstGeom>
        </p:spPr>
        <p:txBody>
          <a:bodyPr vert="horz" wrap="square" lIns="0" tIns="204470" rIns="0" bIns="0" rtlCol="0">
            <a:noAutofit/>
          </a:bodyPr>
          <a:lstStyle/>
          <a:p>
            <a:pPr marL="524510">
              <a:lnSpc>
                <a:spcPct val="100000"/>
              </a:lnSpc>
            </a:pPr>
            <a:r>
              <a:rPr lang="it-IT" sz="3200" b="1" spc="-55" dirty="0" smtClean="0">
                <a:latin typeface="Calibri"/>
                <a:cs typeface="Calibri"/>
              </a:rPr>
              <a:t>DA</a:t>
            </a:r>
            <a:r>
              <a:rPr lang="it-IT" sz="3200" b="1" spc="-35" dirty="0" smtClean="0">
                <a:latin typeface="Calibri"/>
                <a:cs typeface="Calibri"/>
              </a:rPr>
              <a:t>LL</a:t>
            </a:r>
            <a:r>
              <a:rPr lang="it-IT" sz="3200" b="1" spc="-20" dirty="0" smtClean="0">
                <a:latin typeface="Calibri"/>
                <a:cs typeface="Calibri"/>
              </a:rPr>
              <a:t>A </a:t>
            </a:r>
            <a:r>
              <a:rPr lang="it-IT" sz="3200" b="1" spc="-30" dirty="0" smtClean="0">
                <a:latin typeface="Calibri"/>
                <a:cs typeface="Calibri"/>
              </a:rPr>
              <a:t>C</a:t>
            </a:r>
            <a:r>
              <a:rPr lang="it-IT" sz="3200" b="1" spc="-50" dirty="0" smtClean="0">
                <a:latin typeface="Calibri"/>
                <a:cs typeface="Calibri"/>
              </a:rPr>
              <a:t>O</a:t>
            </a:r>
            <a:r>
              <a:rPr lang="it-IT" sz="3200" b="1" spc="-95" dirty="0" smtClean="0">
                <a:latin typeface="Calibri"/>
                <a:cs typeface="Calibri"/>
              </a:rPr>
              <a:t>S</a:t>
            </a:r>
            <a:r>
              <a:rPr lang="it-IT" sz="3200" b="1" spc="-35" dirty="0" smtClean="0">
                <a:latin typeface="Calibri"/>
                <a:cs typeface="Calibri"/>
              </a:rPr>
              <a:t>T</a:t>
            </a:r>
            <a:r>
              <a:rPr lang="it-IT" sz="3200" b="1" spc="-20" dirty="0" smtClean="0">
                <a:latin typeface="Calibri"/>
                <a:cs typeface="Calibri"/>
              </a:rPr>
              <a:t>I</a:t>
            </a:r>
            <a:r>
              <a:rPr lang="it-IT" sz="3200" b="1" spc="-45" dirty="0" smtClean="0">
                <a:latin typeface="Calibri"/>
                <a:cs typeface="Calibri"/>
              </a:rPr>
              <a:t>TU</a:t>
            </a:r>
            <a:r>
              <a:rPr lang="it-IT" sz="3200" b="1" spc="-30" dirty="0" smtClean="0">
                <a:latin typeface="Calibri"/>
                <a:cs typeface="Calibri"/>
              </a:rPr>
              <a:t>Z</a:t>
            </a:r>
            <a:r>
              <a:rPr lang="it-IT" sz="3200" b="1" spc="-35" dirty="0" smtClean="0">
                <a:latin typeface="Calibri"/>
                <a:cs typeface="Calibri"/>
              </a:rPr>
              <a:t>I</a:t>
            </a:r>
            <a:r>
              <a:rPr lang="it-IT" sz="3200" b="1" spc="-50" dirty="0" smtClean="0">
                <a:latin typeface="Calibri"/>
                <a:cs typeface="Calibri"/>
              </a:rPr>
              <a:t>O</a:t>
            </a:r>
            <a:r>
              <a:rPr lang="it-IT" sz="3200" b="1" spc="-35" dirty="0" smtClean="0">
                <a:latin typeface="Calibri"/>
                <a:cs typeface="Calibri"/>
              </a:rPr>
              <a:t>N</a:t>
            </a:r>
            <a:r>
              <a:rPr lang="it-IT" sz="3200" b="1" spc="-25" dirty="0" smtClean="0">
                <a:latin typeface="Calibri"/>
                <a:cs typeface="Calibri"/>
              </a:rPr>
              <a:t>E</a:t>
            </a:r>
            <a:r>
              <a:rPr lang="it-IT" sz="3200" b="1" spc="70" dirty="0" smtClean="0">
                <a:latin typeface="Calibri"/>
                <a:cs typeface="Calibri"/>
              </a:rPr>
              <a:t> </a:t>
            </a:r>
            <a:r>
              <a:rPr lang="it-IT" sz="3200" b="1" spc="-40" dirty="0" smtClean="0">
                <a:latin typeface="Calibri"/>
                <a:cs typeface="Calibri"/>
              </a:rPr>
              <a:t>A</a:t>
            </a:r>
            <a:r>
              <a:rPr lang="it-IT" sz="3200" b="1" spc="-10" dirty="0" smtClean="0">
                <a:latin typeface="Calibri"/>
                <a:cs typeface="Calibri"/>
              </a:rPr>
              <a:t>I</a:t>
            </a:r>
            <a:r>
              <a:rPr lang="it-IT" sz="3200" b="1" spc="-25" dirty="0" smtClean="0">
                <a:latin typeface="Calibri"/>
                <a:cs typeface="Calibri"/>
              </a:rPr>
              <a:t> </a:t>
            </a:r>
            <a:r>
              <a:rPr lang="it-IT" sz="3200" b="1" spc="-45" dirty="0" smtClean="0">
                <a:latin typeface="Calibri"/>
                <a:cs typeface="Calibri"/>
              </a:rPr>
              <a:t>G</a:t>
            </a:r>
            <a:r>
              <a:rPr lang="it-IT" sz="3200" b="1" spc="-35" dirty="0" smtClean="0">
                <a:latin typeface="Calibri"/>
                <a:cs typeface="Calibri"/>
              </a:rPr>
              <a:t>I</a:t>
            </a:r>
            <a:r>
              <a:rPr lang="it-IT" sz="3200" b="1" spc="-50" dirty="0" smtClean="0">
                <a:latin typeface="Calibri"/>
                <a:cs typeface="Calibri"/>
              </a:rPr>
              <a:t>O</a:t>
            </a:r>
            <a:r>
              <a:rPr lang="it-IT" sz="3200" b="1" spc="-30" dirty="0" smtClean="0">
                <a:latin typeface="Calibri"/>
                <a:cs typeface="Calibri"/>
              </a:rPr>
              <a:t>R</a:t>
            </a:r>
            <a:r>
              <a:rPr lang="it-IT" sz="3200" b="1" spc="-45" dirty="0" smtClean="0">
                <a:latin typeface="Calibri"/>
                <a:cs typeface="Calibri"/>
              </a:rPr>
              <a:t>N</a:t>
            </a:r>
            <a:r>
              <a:rPr lang="it-IT" sz="3200" b="1" spc="-10" dirty="0" smtClean="0">
                <a:latin typeface="Calibri"/>
                <a:cs typeface="Calibri"/>
              </a:rPr>
              <a:t>I</a:t>
            </a:r>
            <a:r>
              <a:rPr lang="it-IT" sz="3200" b="1" spc="45" dirty="0" smtClean="0">
                <a:latin typeface="Calibri"/>
                <a:cs typeface="Calibri"/>
              </a:rPr>
              <a:t> </a:t>
            </a:r>
            <a:r>
              <a:rPr lang="it-IT" sz="3200" b="1" spc="-50" dirty="0" smtClean="0">
                <a:latin typeface="Calibri"/>
                <a:cs typeface="Calibri"/>
              </a:rPr>
              <a:t>NO</a:t>
            </a:r>
            <a:r>
              <a:rPr lang="it-IT" sz="3200" b="1" spc="-80" dirty="0" smtClean="0">
                <a:latin typeface="Calibri"/>
                <a:cs typeface="Calibri"/>
              </a:rPr>
              <a:t>S</a:t>
            </a:r>
            <a:r>
              <a:rPr lang="it-IT" sz="3200" b="1" spc="-35" dirty="0" smtClean="0">
                <a:latin typeface="Calibri"/>
                <a:cs typeface="Calibri"/>
              </a:rPr>
              <a:t>T</a:t>
            </a:r>
            <a:r>
              <a:rPr lang="it-IT" sz="3200" b="1" spc="-20" dirty="0" smtClean="0">
                <a:latin typeface="Calibri"/>
                <a:cs typeface="Calibri"/>
              </a:rPr>
              <a:t>R</a:t>
            </a:r>
            <a:r>
              <a:rPr lang="it-IT" sz="3200" b="1" spc="-10" dirty="0" smtClean="0">
                <a:latin typeface="Calibri"/>
                <a:cs typeface="Calibri"/>
              </a:rPr>
              <a:t>I</a:t>
            </a:r>
            <a:endParaRPr lang="it-IT" sz="3200" dirty="0">
              <a:latin typeface="Calibri"/>
              <a:cs typeface="Calibri"/>
            </a:endParaRPr>
          </a:p>
        </p:txBody>
      </p:sp>
      <p:sp>
        <p:nvSpPr>
          <p:cNvPr id="3" name="object 3"/>
          <p:cNvSpPr txBox="1">
            <a:spLocks noGrp="1"/>
          </p:cNvSpPr>
          <p:nvPr>
            <p:ph idx="1"/>
          </p:nvPr>
        </p:nvSpPr>
        <p:spPr>
          <a:xfrm>
            <a:off x="762000" y="1676400"/>
            <a:ext cx="7620000" cy="4648200"/>
          </a:xfrm>
          <a:prstGeom prst="rect">
            <a:avLst/>
          </a:prstGeom>
        </p:spPr>
        <p:txBody>
          <a:bodyPr vert="horz" wrap="square" lIns="0" tIns="0" rIns="0" bIns="0" rtlCol="0">
            <a:noAutofit/>
          </a:bodyPr>
          <a:lstStyle/>
          <a:p>
            <a:pPr marL="355600" marR="1210945" indent="-342900">
              <a:lnSpc>
                <a:spcPts val="3500"/>
              </a:lnSpc>
              <a:tabLst>
                <a:tab pos="354965" algn="l"/>
              </a:tabLst>
            </a:pPr>
            <a:r>
              <a:rPr dirty="0" smtClean="0">
                <a:latin typeface="Calibri"/>
                <a:cs typeface="Calibri"/>
              </a:rPr>
              <a:t>La</a:t>
            </a:r>
            <a:r>
              <a:rPr spc="-10" dirty="0" smtClean="0">
                <a:latin typeface="Calibri"/>
                <a:cs typeface="Calibri"/>
              </a:rPr>
              <a:t> </a:t>
            </a:r>
            <a:r>
              <a:rPr lang="it-IT" spc="-10" dirty="0" smtClean="0">
                <a:latin typeface="Calibri"/>
                <a:cs typeface="Calibri"/>
              </a:rPr>
              <a:t>C</a:t>
            </a:r>
            <a:r>
              <a:rPr spc="0" dirty="0" err="1" smtClean="0">
                <a:latin typeface="Calibri"/>
                <a:cs typeface="Calibri"/>
              </a:rPr>
              <a:t>o</a:t>
            </a:r>
            <a:r>
              <a:rPr spc="-45" dirty="0" err="1" smtClean="0">
                <a:latin typeface="Calibri"/>
                <a:cs typeface="Calibri"/>
              </a:rPr>
              <a:t>s</a:t>
            </a:r>
            <a:r>
              <a:rPr spc="-10" dirty="0" err="1" smtClean="0">
                <a:latin typeface="Calibri"/>
                <a:cs typeface="Calibri"/>
              </a:rPr>
              <a:t>t</a:t>
            </a:r>
            <a:r>
              <a:rPr spc="-20" dirty="0" err="1" smtClean="0">
                <a:latin typeface="Calibri"/>
                <a:cs typeface="Calibri"/>
              </a:rPr>
              <a:t>i</a:t>
            </a:r>
            <a:r>
              <a:rPr spc="-10" dirty="0" err="1" smtClean="0">
                <a:latin typeface="Calibri"/>
                <a:cs typeface="Calibri"/>
              </a:rPr>
              <a:t>t</a:t>
            </a:r>
            <a:r>
              <a:rPr spc="-5" dirty="0" err="1" smtClean="0">
                <a:latin typeface="Calibri"/>
                <a:cs typeface="Calibri"/>
              </a:rPr>
              <a:t>u</a:t>
            </a:r>
            <a:r>
              <a:rPr spc="-35" dirty="0" err="1" smtClean="0">
                <a:latin typeface="Calibri"/>
                <a:cs typeface="Calibri"/>
              </a:rPr>
              <a:t>z</a:t>
            </a:r>
            <a:r>
              <a:rPr spc="0" dirty="0" err="1" smtClean="0">
                <a:latin typeface="Calibri"/>
                <a:cs typeface="Calibri"/>
              </a:rPr>
              <a:t>ione</a:t>
            </a:r>
            <a:r>
              <a:rPr spc="25" dirty="0" smtClean="0">
                <a:latin typeface="Calibri"/>
                <a:cs typeface="Calibri"/>
              </a:rPr>
              <a:t> </a:t>
            </a:r>
            <a:r>
              <a:rPr lang="it-IT" spc="25" dirty="0" smtClean="0">
                <a:latin typeface="Calibri"/>
                <a:cs typeface="Calibri"/>
              </a:rPr>
              <a:t>I</a:t>
            </a:r>
            <a:r>
              <a:rPr spc="-55" dirty="0" err="1" smtClean="0">
                <a:latin typeface="Calibri"/>
                <a:cs typeface="Calibri"/>
              </a:rPr>
              <a:t>t</a:t>
            </a:r>
            <a:r>
              <a:rPr spc="0" dirty="0" err="1" smtClean="0">
                <a:latin typeface="Calibri"/>
                <a:cs typeface="Calibri"/>
              </a:rPr>
              <a:t>a</a:t>
            </a:r>
            <a:r>
              <a:rPr spc="-5" dirty="0" err="1" smtClean="0">
                <a:latin typeface="Calibri"/>
                <a:cs typeface="Calibri"/>
              </a:rPr>
              <a:t>l</a:t>
            </a:r>
            <a:r>
              <a:rPr spc="-15" dirty="0" err="1" smtClean="0">
                <a:latin typeface="Calibri"/>
                <a:cs typeface="Calibri"/>
              </a:rPr>
              <a:t>i</a:t>
            </a:r>
            <a:r>
              <a:rPr spc="0" dirty="0" err="1" smtClean="0">
                <a:latin typeface="Calibri"/>
                <a:cs typeface="Calibri"/>
              </a:rPr>
              <a:t>ana</a:t>
            </a:r>
            <a:r>
              <a:rPr spc="0" dirty="0" smtClean="0">
                <a:latin typeface="Calibri"/>
                <a:cs typeface="Calibri"/>
              </a:rPr>
              <a:t>,</a:t>
            </a:r>
            <a:r>
              <a:rPr spc="55" dirty="0" smtClean="0">
                <a:latin typeface="Calibri"/>
                <a:cs typeface="Calibri"/>
              </a:rPr>
              <a:t> </a:t>
            </a:r>
            <a:r>
              <a:rPr lang="it-IT" spc="55" dirty="0" smtClean="0">
                <a:latin typeface="Calibri"/>
                <a:cs typeface="Calibri"/>
              </a:rPr>
              <a:t>R</a:t>
            </a:r>
            <a:r>
              <a:rPr spc="0" dirty="0" err="1" smtClean="0">
                <a:latin typeface="Calibri"/>
                <a:cs typeface="Calibri"/>
              </a:rPr>
              <a:t>ep</a:t>
            </a:r>
            <a:r>
              <a:rPr spc="-10" dirty="0" err="1" smtClean="0">
                <a:latin typeface="Calibri"/>
                <a:cs typeface="Calibri"/>
              </a:rPr>
              <a:t>u</a:t>
            </a:r>
            <a:r>
              <a:rPr spc="-20" dirty="0" err="1" smtClean="0">
                <a:latin typeface="Calibri"/>
                <a:cs typeface="Calibri"/>
              </a:rPr>
              <a:t>b</a:t>
            </a:r>
            <a:r>
              <a:rPr spc="-5" dirty="0" err="1" smtClean="0">
                <a:latin typeface="Calibri"/>
                <a:cs typeface="Calibri"/>
              </a:rPr>
              <a:t>bl</a:t>
            </a:r>
            <a:r>
              <a:rPr spc="-20" dirty="0" err="1" smtClean="0">
                <a:latin typeface="Calibri"/>
                <a:cs typeface="Calibri"/>
              </a:rPr>
              <a:t>i</a:t>
            </a:r>
            <a:r>
              <a:rPr spc="-40" dirty="0" err="1" smtClean="0">
                <a:latin typeface="Calibri"/>
                <a:cs typeface="Calibri"/>
              </a:rPr>
              <a:t>c</a:t>
            </a:r>
            <a:r>
              <a:rPr spc="0" dirty="0" err="1" smtClean="0">
                <a:latin typeface="Calibri"/>
                <a:cs typeface="Calibri"/>
              </a:rPr>
              <a:t>ana</a:t>
            </a:r>
            <a:r>
              <a:rPr spc="0" dirty="0" smtClean="0">
                <a:latin typeface="Calibri"/>
                <a:cs typeface="Calibri"/>
              </a:rPr>
              <a:t>, </a:t>
            </a:r>
            <a:r>
              <a:rPr lang="it-IT" dirty="0">
                <a:latin typeface="Calibri"/>
                <a:cs typeface="Calibri"/>
              </a:rPr>
              <a:t>Demo</a:t>
            </a:r>
            <a:r>
              <a:rPr lang="it-IT" spc="-5" dirty="0">
                <a:latin typeface="Calibri"/>
                <a:cs typeface="Calibri"/>
              </a:rPr>
              <a:t>c</a:t>
            </a:r>
            <a:r>
              <a:rPr lang="it-IT" spc="-65" dirty="0">
                <a:latin typeface="Calibri"/>
                <a:cs typeface="Calibri"/>
              </a:rPr>
              <a:t>r</a:t>
            </a:r>
            <a:r>
              <a:rPr lang="it-IT" spc="-25" dirty="0">
                <a:latin typeface="Calibri"/>
                <a:cs typeface="Calibri"/>
              </a:rPr>
              <a:t>a</a:t>
            </a:r>
            <a:r>
              <a:rPr lang="it-IT" spc="-10" dirty="0">
                <a:latin typeface="Calibri"/>
                <a:cs typeface="Calibri"/>
              </a:rPr>
              <a:t>t</a:t>
            </a:r>
            <a:r>
              <a:rPr lang="it-IT" spc="-20" dirty="0">
                <a:latin typeface="Calibri"/>
                <a:cs typeface="Calibri"/>
              </a:rPr>
              <a:t>i</a:t>
            </a:r>
            <a:r>
              <a:rPr lang="it-IT" spc="-25" dirty="0">
                <a:latin typeface="Calibri"/>
                <a:cs typeface="Calibri"/>
              </a:rPr>
              <a:t>c</a:t>
            </a:r>
            <a:r>
              <a:rPr lang="it-IT" dirty="0">
                <a:latin typeface="Calibri"/>
                <a:cs typeface="Calibri"/>
              </a:rPr>
              <a:t>a </a:t>
            </a:r>
            <a:r>
              <a:rPr lang="it-IT" dirty="0" smtClean="0">
                <a:latin typeface="Calibri"/>
                <a:cs typeface="Calibri"/>
              </a:rPr>
              <a:t>è entrata </a:t>
            </a:r>
            <a:r>
              <a:rPr lang="it-IT" spc="0" dirty="0" smtClean="0">
                <a:latin typeface="Calibri"/>
                <a:cs typeface="Calibri"/>
              </a:rPr>
              <a:t>in vigore dal 01/01/1948</a:t>
            </a:r>
            <a:r>
              <a:rPr spc="0" dirty="0" smtClean="0">
                <a:latin typeface="Calibri"/>
                <a:cs typeface="Calibri"/>
              </a:rPr>
              <a:t>,</a:t>
            </a:r>
            <a:r>
              <a:rPr spc="-35" dirty="0" smtClean="0">
                <a:latin typeface="Calibri"/>
                <a:cs typeface="Calibri"/>
              </a:rPr>
              <a:t> </a:t>
            </a:r>
            <a:r>
              <a:rPr spc="-5" dirty="0" smtClean="0">
                <a:latin typeface="Calibri"/>
                <a:cs typeface="Calibri"/>
              </a:rPr>
              <a:t>s</a:t>
            </a:r>
            <a:r>
              <a:rPr spc="0" dirty="0" smtClean="0">
                <a:latin typeface="Calibri"/>
                <a:cs typeface="Calibri"/>
              </a:rPr>
              <a:t>i</a:t>
            </a:r>
            <a:r>
              <a:rPr spc="-10" dirty="0" smtClean="0">
                <a:latin typeface="Calibri"/>
                <a:cs typeface="Calibri"/>
              </a:rPr>
              <a:t> </a:t>
            </a:r>
            <a:r>
              <a:rPr spc="0" dirty="0" err="1" smtClean="0">
                <a:latin typeface="Calibri"/>
                <a:cs typeface="Calibri"/>
              </a:rPr>
              <a:t>occupa</a:t>
            </a:r>
            <a:r>
              <a:rPr spc="5" dirty="0" smtClean="0">
                <a:latin typeface="Calibri"/>
                <a:cs typeface="Calibri"/>
              </a:rPr>
              <a:t> </a:t>
            </a:r>
            <a:r>
              <a:rPr spc="0" dirty="0" smtClean="0">
                <a:latin typeface="Calibri"/>
                <a:cs typeface="Calibri"/>
              </a:rPr>
              <a:t>d</a:t>
            </a:r>
            <a:r>
              <a:rPr lang="it-IT" spc="0" dirty="0" smtClean="0">
                <a:latin typeface="Calibri"/>
                <a:cs typeface="Calibri"/>
              </a:rPr>
              <a:t>'</a:t>
            </a:r>
            <a:r>
              <a:rPr spc="0" dirty="0" smtClean="0">
                <a:latin typeface="Calibri"/>
                <a:cs typeface="Calibri"/>
              </a:rPr>
              <a:t> </a:t>
            </a:r>
            <a:r>
              <a:rPr spc="-5" dirty="0" smtClean="0">
                <a:latin typeface="Calibri"/>
                <a:cs typeface="Calibri"/>
              </a:rPr>
              <a:t>i</a:t>
            </a:r>
            <a:r>
              <a:rPr spc="-45" dirty="0" smtClean="0">
                <a:latin typeface="Calibri"/>
                <a:cs typeface="Calibri"/>
              </a:rPr>
              <a:t>s</a:t>
            </a:r>
            <a:r>
              <a:rPr spc="-10" dirty="0" smtClean="0">
                <a:latin typeface="Calibri"/>
                <a:cs typeface="Calibri"/>
              </a:rPr>
              <a:t>t</a:t>
            </a:r>
            <a:r>
              <a:rPr spc="-5" dirty="0" smtClean="0">
                <a:latin typeface="Calibri"/>
                <a:cs typeface="Calibri"/>
              </a:rPr>
              <a:t>r</a:t>
            </a:r>
            <a:r>
              <a:rPr spc="-15" dirty="0" smtClean="0">
                <a:latin typeface="Calibri"/>
                <a:cs typeface="Calibri"/>
              </a:rPr>
              <a:t>u</a:t>
            </a:r>
            <a:r>
              <a:rPr spc="-10" dirty="0" smtClean="0">
                <a:latin typeface="Calibri"/>
                <a:cs typeface="Calibri"/>
              </a:rPr>
              <a:t>z</a:t>
            </a:r>
            <a:r>
              <a:rPr spc="-20" dirty="0" smtClean="0">
                <a:latin typeface="Calibri"/>
                <a:cs typeface="Calibri"/>
              </a:rPr>
              <a:t>i</a:t>
            </a:r>
            <a:r>
              <a:rPr spc="0" dirty="0" smtClean="0">
                <a:latin typeface="Calibri"/>
                <a:cs typeface="Calibri"/>
              </a:rPr>
              <a:t>one</a:t>
            </a:r>
            <a:r>
              <a:rPr spc="45" dirty="0" smtClean="0">
                <a:latin typeface="Calibri"/>
                <a:cs typeface="Calibri"/>
              </a:rPr>
              <a:t> </a:t>
            </a:r>
            <a:r>
              <a:rPr spc="0" dirty="0" smtClean="0">
                <a:latin typeface="Calibri"/>
                <a:cs typeface="Calibri"/>
              </a:rPr>
              <a:t>nei </a:t>
            </a:r>
            <a:r>
              <a:rPr spc="0" dirty="0" err="1" smtClean="0">
                <a:latin typeface="Calibri"/>
                <a:cs typeface="Calibri"/>
              </a:rPr>
              <a:t>segu</a:t>
            </a:r>
            <a:r>
              <a:rPr spc="-5" dirty="0" err="1" smtClean="0">
                <a:latin typeface="Calibri"/>
                <a:cs typeface="Calibri"/>
              </a:rPr>
              <a:t>e</a:t>
            </a:r>
            <a:r>
              <a:rPr spc="-40" dirty="0" err="1" smtClean="0">
                <a:latin typeface="Calibri"/>
                <a:cs typeface="Calibri"/>
              </a:rPr>
              <a:t>n</a:t>
            </a:r>
            <a:r>
              <a:rPr spc="-10" dirty="0" err="1" smtClean="0">
                <a:latin typeface="Calibri"/>
                <a:cs typeface="Calibri"/>
              </a:rPr>
              <a:t>t</a:t>
            </a:r>
            <a:r>
              <a:rPr spc="0" dirty="0" err="1" smtClean="0">
                <a:latin typeface="Calibri"/>
                <a:cs typeface="Calibri"/>
              </a:rPr>
              <a:t>i</a:t>
            </a:r>
            <a:r>
              <a:rPr spc="-5" dirty="0" smtClean="0">
                <a:latin typeface="Calibri"/>
                <a:cs typeface="Calibri"/>
              </a:rPr>
              <a:t> </a:t>
            </a:r>
            <a:r>
              <a:rPr spc="0" dirty="0" err="1" smtClean="0">
                <a:latin typeface="Calibri"/>
                <a:cs typeface="Calibri"/>
              </a:rPr>
              <a:t>a</a:t>
            </a:r>
            <a:r>
              <a:rPr spc="-5" dirty="0" err="1" smtClean="0">
                <a:latin typeface="Calibri"/>
                <a:cs typeface="Calibri"/>
              </a:rPr>
              <a:t>r</a:t>
            </a:r>
            <a:r>
              <a:rPr spc="-20" dirty="0" err="1" smtClean="0">
                <a:latin typeface="Calibri"/>
                <a:cs typeface="Calibri"/>
              </a:rPr>
              <a:t>t</a:t>
            </a:r>
            <a:r>
              <a:rPr spc="-5" dirty="0" err="1" smtClean="0">
                <a:latin typeface="Calibri"/>
                <a:cs typeface="Calibri"/>
              </a:rPr>
              <a:t>i</a:t>
            </a:r>
            <a:r>
              <a:rPr spc="-35" dirty="0" err="1" smtClean="0">
                <a:latin typeface="Calibri"/>
                <a:cs typeface="Calibri"/>
              </a:rPr>
              <a:t>c</a:t>
            </a:r>
            <a:r>
              <a:rPr spc="0" dirty="0" err="1" smtClean="0">
                <a:latin typeface="Calibri"/>
                <a:cs typeface="Calibri"/>
              </a:rPr>
              <a:t>oli</a:t>
            </a:r>
            <a:r>
              <a:rPr spc="0" dirty="0" smtClean="0">
                <a:latin typeface="Calibri"/>
                <a:cs typeface="Calibri"/>
              </a:rPr>
              <a:t>:</a:t>
            </a:r>
            <a:r>
              <a:rPr lang="it-IT" dirty="0">
                <a:latin typeface="Calibri"/>
                <a:cs typeface="Calibri"/>
              </a:rPr>
              <a:t> </a:t>
            </a:r>
            <a:r>
              <a:rPr spc="-10" dirty="0" smtClean="0">
                <a:latin typeface="Calibri"/>
                <a:cs typeface="Calibri"/>
              </a:rPr>
              <a:t>3</a:t>
            </a:r>
            <a:r>
              <a:rPr spc="0" dirty="0" smtClean="0">
                <a:latin typeface="Calibri"/>
                <a:cs typeface="Calibri"/>
              </a:rPr>
              <a:t>,</a:t>
            </a:r>
            <a:r>
              <a:rPr spc="-25" dirty="0" smtClean="0">
                <a:latin typeface="Calibri"/>
                <a:cs typeface="Calibri"/>
              </a:rPr>
              <a:t> </a:t>
            </a:r>
            <a:r>
              <a:rPr spc="0" dirty="0" smtClean="0">
                <a:latin typeface="Calibri"/>
                <a:cs typeface="Calibri"/>
              </a:rPr>
              <a:t>7, </a:t>
            </a:r>
            <a:r>
              <a:rPr spc="-15" dirty="0" smtClean="0">
                <a:latin typeface="Calibri"/>
                <a:cs typeface="Calibri"/>
              </a:rPr>
              <a:t>2</a:t>
            </a:r>
            <a:r>
              <a:rPr spc="0" dirty="0" smtClean="0">
                <a:latin typeface="Calibri"/>
                <a:cs typeface="Calibri"/>
              </a:rPr>
              <a:t>9, 30, </a:t>
            </a:r>
            <a:r>
              <a:rPr spc="-5" dirty="0" smtClean="0">
                <a:latin typeface="Calibri"/>
                <a:cs typeface="Calibri"/>
              </a:rPr>
              <a:t>3</a:t>
            </a:r>
            <a:r>
              <a:rPr spc="-20" dirty="0" smtClean="0">
                <a:latin typeface="Calibri"/>
                <a:cs typeface="Calibri"/>
              </a:rPr>
              <a:t>1</a:t>
            </a:r>
            <a:r>
              <a:rPr spc="0" dirty="0" smtClean="0">
                <a:latin typeface="Calibri"/>
                <a:cs typeface="Calibri"/>
              </a:rPr>
              <a:t>,</a:t>
            </a:r>
            <a:r>
              <a:rPr spc="20" dirty="0" smtClean="0">
                <a:latin typeface="Calibri"/>
                <a:cs typeface="Calibri"/>
              </a:rPr>
              <a:t> </a:t>
            </a:r>
            <a:r>
              <a:rPr spc="-10" dirty="0" smtClean="0">
                <a:latin typeface="Calibri"/>
                <a:cs typeface="Calibri"/>
              </a:rPr>
              <a:t>3</a:t>
            </a:r>
            <a:r>
              <a:rPr spc="-20" dirty="0" smtClean="0">
                <a:latin typeface="Calibri"/>
                <a:cs typeface="Calibri"/>
              </a:rPr>
              <a:t>3</a:t>
            </a:r>
            <a:r>
              <a:rPr spc="0" dirty="0" smtClean="0">
                <a:latin typeface="Calibri"/>
                <a:cs typeface="Calibri"/>
              </a:rPr>
              <a:t>,</a:t>
            </a:r>
            <a:r>
              <a:rPr spc="10" dirty="0" smtClean="0">
                <a:latin typeface="Calibri"/>
                <a:cs typeface="Calibri"/>
              </a:rPr>
              <a:t> </a:t>
            </a:r>
            <a:r>
              <a:rPr spc="-10" dirty="0" smtClean="0">
                <a:latin typeface="Calibri"/>
                <a:cs typeface="Calibri"/>
              </a:rPr>
              <a:t>3</a:t>
            </a:r>
            <a:r>
              <a:rPr spc="-20" dirty="0" smtClean="0">
                <a:latin typeface="Calibri"/>
                <a:cs typeface="Calibri"/>
              </a:rPr>
              <a:t>4</a:t>
            </a:r>
            <a:r>
              <a:rPr spc="0" dirty="0" smtClean="0">
                <a:latin typeface="Calibri"/>
                <a:cs typeface="Calibri"/>
              </a:rPr>
              <a:t>,</a:t>
            </a:r>
            <a:r>
              <a:rPr spc="10" dirty="0" smtClean="0">
                <a:latin typeface="Calibri"/>
                <a:cs typeface="Calibri"/>
              </a:rPr>
              <a:t> </a:t>
            </a:r>
            <a:r>
              <a:rPr spc="-10" dirty="0" smtClean="0">
                <a:latin typeface="Calibri"/>
                <a:cs typeface="Calibri"/>
              </a:rPr>
              <a:t>3</a:t>
            </a:r>
            <a:r>
              <a:rPr spc="-20" dirty="0" smtClean="0">
                <a:latin typeface="Calibri"/>
                <a:cs typeface="Calibri"/>
              </a:rPr>
              <a:t>5</a:t>
            </a:r>
            <a:r>
              <a:rPr spc="0" dirty="0" smtClean="0">
                <a:latin typeface="Calibri"/>
                <a:cs typeface="Calibri"/>
              </a:rPr>
              <a:t>,</a:t>
            </a:r>
            <a:r>
              <a:rPr spc="10" dirty="0" smtClean="0">
                <a:latin typeface="Calibri"/>
                <a:cs typeface="Calibri"/>
              </a:rPr>
              <a:t> </a:t>
            </a:r>
            <a:r>
              <a:rPr spc="-10" dirty="0" smtClean="0">
                <a:latin typeface="Calibri"/>
                <a:cs typeface="Calibri"/>
              </a:rPr>
              <a:t>1</a:t>
            </a:r>
            <a:r>
              <a:rPr spc="-20" dirty="0" smtClean="0">
                <a:latin typeface="Calibri"/>
                <a:cs typeface="Calibri"/>
              </a:rPr>
              <a:t>1</a:t>
            </a:r>
            <a:r>
              <a:rPr spc="-10" dirty="0" smtClean="0">
                <a:latin typeface="Calibri"/>
                <a:cs typeface="Calibri"/>
              </a:rPr>
              <a:t>7</a:t>
            </a:r>
            <a:r>
              <a:rPr lang="it-IT" spc="-10" dirty="0" smtClean="0">
                <a:latin typeface="Calibri"/>
                <a:cs typeface="Calibri"/>
              </a:rPr>
              <a:t> (Titolo V)</a:t>
            </a:r>
            <a:r>
              <a:rPr spc="-10" dirty="0" smtClean="0">
                <a:latin typeface="Calibri"/>
                <a:cs typeface="Calibri"/>
              </a:rPr>
              <a:t>.</a:t>
            </a:r>
            <a:endParaRPr dirty="0">
              <a:latin typeface="Calibri"/>
              <a:cs typeface="Calibri"/>
            </a:endParaRPr>
          </a:p>
          <a:p>
            <a:pPr marL="355600" marR="12700" indent="-342900">
              <a:lnSpc>
                <a:spcPct val="90000"/>
              </a:lnSpc>
              <a:buFont typeface="Arial"/>
              <a:buChar char="•"/>
              <a:tabLst>
                <a:tab pos="354965" algn="l"/>
              </a:tabLst>
            </a:pPr>
            <a:r>
              <a:rPr spc="-10" dirty="0" err="1" smtClean="0">
                <a:latin typeface="Calibri"/>
                <a:cs typeface="Calibri"/>
              </a:rPr>
              <a:t>N</a:t>
            </a:r>
            <a:r>
              <a:rPr spc="0" dirty="0" err="1" smtClean="0">
                <a:latin typeface="Calibri"/>
                <a:cs typeface="Calibri"/>
              </a:rPr>
              <a:t>e</a:t>
            </a:r>
            <a:r>
              <a:rPr spc="-20" dirty="0" err="1" smtClean="0">
                <a:latin typeface="Calibri"/>
                <a:cs typeface="Calibri"/>
              </a:rPr>
              <a:t>l</a:t>
            </a:r>
            <a:r>
              <a:rPr spc="-5" dirty="0" err="1" smtClean="0">
                <a:latin typeface="Calibri"/>
                <a:cs typeface="Calibri"/>
              </a:rPr>
              <a:t>l</a:t>
            </a:r>
            <a:r>
              <a:rPr spc="0" dirty="0" err="1" smtClean="0">
                <a:latin typeface="Calibri"/>
                <a:cs typeface="Calibri"/>
              </a:rPr>
              <a:t>’</a:t>
            </a:r>
            <a:r>
              <a:rPr spc="-5" dirty="0" err="1" smtClean="0">
                <a:latin typeface="Calibri"/>
                <a:cs typeface="Calibri"/>
              </a:rPr>
              <a:t>im</a:t>
            </a:r>
            <a:r>
              <a:rPr spc="-15" dirty="0" err="1" smtClean="0">
                <a:latin typeface="Calibri"/>
                <a:cs typeface="Calibri"/>
              </a:rPr>
              <a:t>m</a:t>
            </a:r>
            <a:r>
              <a:rPr spc="0" dirty="0" err="1" smtClean="0">
                <a:latin typeface="Calibri"/>
                <a:cs typeface="Calibri"/>
              </a:rPr>
              <a:t>ed</a:t>
            </a:r>
            <a:r>
              <a:rPr spc="-5" dirty="0" err="1" smtClean="0">
                <a:latin typeface="Calibri"/>
                <a:cs typeface="Calibri"/>
              </a:rPr>
              <a:t>i</a:t>
            </a:r>
            <a:r>
              <a:rPr spc="-35" dirty="0" err="1" smtClean="0">
                <a:latin typeface="Calibri"/>
                <a:cs typeface="Calibri"/>
              </a:rPr>
              <a:t>a</a:t>
            </a:r>
            <a:r>
              <a:rPr spc="-55" dirty="0" err="1" smtClean="0">
                <a:latin typeface="Calibri"/>
                <a:cs typeface="Calibri"/>
              </a:rPr>
              <a:t>t</a:t>
            </a:r>
            <a:r>
              <a:rPr spc="0" dirty="0" err="1" smtClean="0">
                <a:latin typeface="Calibri"/>
                <a:cs typeface="Calibri"/>
              </a:rPr>
              <a:t>o</a:t>
            </a:r>
            <a:r>
              <a:rPr spc="35" dirty="0" smtClean="0">
                <a:latin typeface="Calibri"/>
                <a:cs typeface="Calibri"/>
              </a:rPr>
              <a:t> </a:t>
            </a:r>
            <a:r>
              <a:rPr spc="0" dirty="0" smtClean="0">
                <a:latin typeface="Calibri"/>
                <a:cs typeface="Calibri"/>
              </a:rPr>
              <a:t>dopoguer</a:t>
            </a:r>
            <a:r>
              <a:rPr spc="-65" dirty="0" smtClean="0">
                <a:latin typeface="Calibri"/>
                <a:cs typeface="Calibri"/>
              </a:rPr>
              <a:t>r</a:t>
            </a:r>
            <a:r>
              <a:rPr spc="0" dirty="0" smtClean="0">
                <a:latin typeface="Calibri"/>
                <a:cs typeface="Calibri"/>
              </a:rPr>
              <a:t>a</a:t>
            </a:r>
            <a:r>
              <a:rPr spc="-5" dirty="0" smtClean="0">
                <a:latin typeface="Calibri"/>
                <a:cs typeface="Calibri"/>
              </a:rPr>
              <a:t> </a:t>
            </a:r>
            <a:r>
              <a:rPr spc="-45" dirty="0" smtClean="0">
                <a:latin typeface="Calibri"/>
                <a:cs typeface="Calibri"/>
              </a:rPr>
              <a:t>v</a:t>
            </a:r>
            <a:r>
              <a:rPr spc="0" dirty="0" smtClean="0">
                <a:latin typeface="Calibri"/>
                <a:cs typeface="Calibri"/>
              </a:rPr>
              <a:t>anno</a:t>
            </a:r>
            <a:r>
              <a:rPr spc="30" dirty="0" smtClean="0">
                <a:latin typeface="Calibri"/>
                <a:cs typeface="Calibri"/>
              </a:rPr>
              <a:t> </a:t>
            </a:r>
            <a:r>
              <a:rPr spc="-5" dirty="0" smtClean="0">
                <a:latin typeface="Calibri"/>
                <a:cs typeface="Calibri"/>
              </a:rPr>
              <a:t>ri</a:t>
            </a:r>
            <a:r>
              <a:rPr spc="-35" dirty="0" smtClean="0">
                <a:latin typeface="Calibri"/>
                <a:cs typeface="Calibri"/>
              </a:rPr>
              <a:t>c</a:t>
            </a:r>
            <a:r>
              <a:rPr spc="0" dirty="0" smtClean="0">
                <a:latin typeface="Calibri"/>
                <a:cs typeface="Calibri"/>
              </a:rPr>
              <a:t>o</a:t>
            </a:r>
            <a:r>
              <a:rPr spc="-50" dirty="0" smtClean="0">
                <a:latin typeface="Calibri"/>
                <a:cs typeface="Calibri"/>
              </a:rPr>
              <a:t>r</a:t>
            </a:r>
            <a:r>
              <a:rPr spc="-5" dirty="0" smtClean="0">
                <a:latin typeface="Calibri"/>
                <a:cs typeface="Calibri"/>
              </a:rPr>
              <a:t>d</a:t>
            </a:r>
            <a:r>
              <a:rPr spc="-35" dirty="0" smtClean="0">
                <a:latin typeface="Calibri"/>
                <a:cs typeface="Calibri"/>
              </a:rPr>
              <a:t>a</a:t>
            </a:r>
            <a:r>
              <a:rPr spc="-55" dirty="0" smtClean="0">
                <a:latin typeface="Calibri"/>
                <a:cs typeface="Calibri"/>
              </a:rPr>
              <a:t>t</a:t>
            </a:r>
            <a:r>
              <a:rPr spc="0" dirty="0" smtClean="0">
                <a:latin typeface="Calibri"/>
                <a:cs typeface="Calibri"/>
              </a:rPr>
              <a:t>e </a:t>
            </a:r>
            <a:r>
              <a:rPr spc="-40" dirty="0" smtClean="0">
                <a:latin typeface="Calibri"/>
                <a:cs typeface="Calibri"/>
              </a:rPr>
              <a:t>c</a:t>
            </a:r>
            <a:r>
              <a:rPr spc="0" dirty="0" smtClean="0">
                <a:latin typeface="Calibri"/>
                <a:cs typeface="Calibri"/>
              </a:rPr>
              <a:t>ome</a:t>
            </a:r>
            <a:r>
              <a:rPr spc="-55" dirty="0" smtClean="0">
                <a:latin typeface="Calibri"/>
                <a:cs typeface="Calibri"/>
              </a:rPr>
              <a:t> </a:t>
            </a:r>
            <a:r>
              <a:rPr spc="-5" dirty="0" smtClean="0">
                <a:latin typeface="Calibri"/>
                <a:cs typeface="Calibri"/>
              </a:rPr>
              <a:t>i</a:t>
            </a:r>
            <a:r>
              <a:rPr spc="-20" dirty="0" smtClean="0">
                <a:latin typeface="Calibri"/>
                <a:cs typeface="Calibri"/>
              </a:rPr>
              <a:t>m</a:t>
            </a:r>
            <a:r>
              <a:rPr spc="0" dirty="0" smtClean="0">
                <a:latin typeface="Calibri"/>
                <a:cs typeface="Calibri"/>
              </a:rPr>
              <a:t>po</a:t>
            </a:r>
            <a:r>
              <a:rPr spc="-10" dirty="0" smtClean="0">
                <a:latin typeface="Calibri"/>
                <a:cs typeface="Calibri"/>
              </a:rPr>
              <a:t>r</a:t>
            </a:r>
            <a:r>
              <a:rPr spc="-55" dirty="0" smtClean="0">
                <a:latin typeface="Calibri"/>
                <a:cs typeface="Calibri"/>
              </a:rPr>
              <a:t>t</a:t>
            </a:r>
            <a:r>
              <a:rPr spc="0" dirty="0" smtClean="0">
                <a:latin typeface="Calibri"/>
                <a:cs typeface="Calibri"/>
              </a:rPr>
              <a:t>a</a:t>
            </a:r>
            <a:r>
              <a:rPr spc="-45" dirty="0" smtClean="0">
                <a:latin typeface="Calibri"/>
                <a:cs typeface="Calibri"/>
              </a:rPr>
              <a:t>n</a:t>
            </a:r>
            <a:r>
              <a:rPr spc="-10" dirty="0" smtClean="0">
                <a:latin typeface="Calibri"/>
                <a:cs typeface="Calibri"/>
              </a:rPr>
              <a:t>t</a:t>
            </a:r>
            <a:r>
              <a:rPr spc="0" dirty="0" smtClean="0">
                <a:latin typeface="Calibri"/>
                <a:cs typeface="Calibri"/>
              </a:rPr>
              <a:t>i</a:t>
            </a:r>
            <a:r>
              <a:rPr spc="50" dirty="0" smtClean="0">
                <a:latin typeface="Calibri"/>
                <a:cs typeface="Calibri"/>
              </a:rPr>
              <a:t> </a:t>
            </a:r>
            <a:r>
              <a:rPr spc="0" dirty="0" smtClean="0">
                <a:latin typeface="Calibri"/>
                <a:cs typeface="Calibri"/>
              </a:rPr>
              <a:t>l’i</a:t>
            </a:r>
            <a:r>
              <a:rPr spc="-15" dirty="0" smtClean="0">
                <a:latin typeface="Calibri"/>
                <a:cs typeface="Calibri"/>
              </a:rPr>
              <a:t>n</a:t>
            </a:r>
            <a:r>
              <a:rPr spc="0" dirty="0" smtClean="0">
                <a:latin typeface="Calibri"/>
                <a:cs typeface="Calibri"/>
              </a:rPr>
              <a:t>dag</a:t>
            </a:r>
            <a:r>
              <a:rPr spc="-5" dirty="0" smtClean="0">
                <a:latin typeface="Calibri"/>
                <a:cs typeface="Calibri"/>
              </a:rPr>
              <a:t>i</a:t>
            </a:r>
            <a:r>
              <a:rPr spc="-20" dirty="0" smtClean="0">
                <a:latin typeface="Calibri"/>
                <a:cs typeface="Calibri"/>
              </a:rPr>
              <a:t>n</a:t>
            </a:r>
            <a:r>
              <a:rPr spc="0" dirty="0" smtClean="0">
                <a:latin typeface="Calibri"/>
                <a:cs typeface="Calibri"/>
              </a:rPr>
              <a:t>e</a:t>
            </a:r>
            <a:r>
              <a:rPr spc="65" dirty="0" smtClean="0">
                <a:latin typeface="Calibri"/>
                <a:cs typeface="Calibri"/>
              </a:rPr>
              <a:t> </a:t>
            </a:r>
            <a:r>
              <a:rPr spc="0" dirty="0" smtClean="0">
                <a:latin typeface="Calibri"/>
                <a:cs typeface="Calibri"/>
              </a:rPr>
              <a:t>Go</a:t>
            </a:r>
            <a:r>
              <a:rPr spc="-10" dirty="0" smtClean="0">
                <a:latin typeface="Calibri"/>
                <a:cs typeface="Calibri"/>
              </a:rPr>
              <a:t>n</a:t>
            </a:r>
            <a:r>
              <a:rPr spc="-20" dirty="0" smtClean="0">
                <a:latin typeface="Calibri"/>
                <a:cs typeface="Calibri"/>
              </a:rPr>
              <a:t>n</a:t>
            </a:r>
            <a:r>
              <a:rPr spc="-5" dirty="0" smtClean="0">
                <a:latin typeface="Calibri"/>
                <a:cs typeface="Calibri"/>
              </a:rPr>
              <a:t>el</a:t>
            </a:r>
            <a:r>
              <a:rPr spc="-20" dirty="0" smtClean="0">
                <a:latin typeface="Calibri"/>
                <a:cs typeface="Calibri"/>
              </a:rPr>
              <a:t>l</a:t>
            </a:r>
            <a:r>
              <a:rPr spc="0" dirty="0" smtClean="0">
                <a:latin typeface="Calibri"/>
                <a:cs typeface="Calibri"/>
              </a:rPr>
              <a:t>a</a:t>
            </a:r>
            <a:r>
              <a:rPr spc="30" dirty="0" smtClean="0">
                <a:latin typeface="Calibri"/>
                <a:cs typeface="Calibri"/>
              </a:rPr>
              <a:t> </a:t>
            </a:r>
            <a:r>
              <a:rPr spc="0" dirty="0" smtClean="0">
                <a:latin typeface="Calibri"/>
                <a:cs typeface="Calibri"/>
              </a:rPr>
              <a:t>del</a:t>
            </a:r>
            <a:r>
              <a:rPr spc="-15" dirty="0" smtClean="0">
                <a:latin typeface="Calibri"/>
                <a:cs typeface="Calibri"/>
              </a:rPr>
              <a:t> </a:t>
            </a:r>
            <a:r>
              <a:rPr spc="-10" dirty="0" smtClean="0">
                <a:latin typeface="Calibri"/>
                <a:cs typeface="Calibri"/>
              </a:rPr>
              <a:t>194</a:t>
            </a:r>
            <a:r>
              <a:rPr spc="-5" dirty="0" smtClean="0">
                <a:latin typeface="Calibri"/>
                <a:cs typeface="Calibri"/>
              </a:rPr>
              <a:t>8</a:t>
            </a:r>
            <a:r>
              <a:rPr spc="0" dirty="0" smtClean="0">
                <a:latin typeface="Calibri"/>
                <a:cs typeface="Calibri"/>
              </a:rPr>
              <a:t>- </a:t>
            </a:r>
            <a:r>
              <a:rPr spc="-5" dirty="0" smtClean="0">
                <a:latin typeface="Calibri"/>
                <a:cs typeface="Calibri"/>
              </a:rPr>
              <a:t>19</a:t>
            </a:r>
            <a:r>
              <a:rPr spc="-20" dirty="0" smtClean="0">
                <a:latin typeface="Calibri"/>
                <a:cs typeface="Calibri"/>
              </a:rPr>
              <a:t>5</a:t>
            </a:r>
            <a:r>
              <a:rPr spc="0" dirty="0" smtClean="0">
                <a:latin typeface="Calibri"/>
                <a:cs typeface="Calibri"/>
              </a:rPr>
              <a:t>1, </a:t>
            </a:r>
            <a:r>
              <a:rPr spc="-10" dirty="0" smtClean="0">
                <a:latin typeface="Calibri"/>
                <a:cs typeface="Calibri"/>
              </a:rPr>
              <a:t>l</a:t>
            </a:r>
            <a:r>
              <a:rPr spc="15" dirty="0" smtClean="0">
                <a:latin typeface="Calibri"/>
                <a:cs typeface="Calibri"/>
              </a:rPr>
              <a:t>’</a:t>
            </a:r>
            <a:r>
              <a:rPr spc="-5" dirty="0" smtClean="0">
                <a:latin typeface="Calibri"/>
                <a:cs typeface="Calibri"/>
              </a:rPr>
              <a:t>i</a:t>
            </a:r>
            <a:r>
              <a:rPr spc="-40" dirty="0" smtClean="0">
                <a:latin typeface="Calibri"/>
                <a:cs typeface="Calibri"/>
              </a:rPr>
              <a:t>n</a:t>
            </a:r>
            <a:r>
              <a:rPr spc="-10" dirty="0" smtClean="0">
                <a:latin typeface="Calibri"/>
                <a:cs typeface="Calibri"/>
              </a:rPr>
              <a:t>t</a:t>
            </a:r>
            <a:r>
              <a:rPr spc="-65" dirty="0" smtClean="0">
                <a:latin typeface="Calibri"/>
                <a:cs typeface="Calibri"/>
              </a:rPr>
              <a:t>r</a:t>
            </a:r>
            <a:r>
              <a:rPr spc="0" dirty="0" smtClean="0">
                <a:latin typeface="Calibri"/>
                <a:cs typeface="Calibri"/>
              </a:rPr>
              <a:t>odu</a:t>
            </a:r>
            <a:r>
              <a:rPr spc="-10" dirty="0" smtClean="0">
                <a:latin typeface="Calibri"/>
                <a:cs typeface="Calibri"/>
              </a:rPr>
              <a:t>z</a:t>
            </a:r>
            <a:r>
              <a:rPr spc="-20" dirty="0" smtClean="0">
                <a:latin typeface="Calibri"/>
                <a:cs typeface="Calibri"/>
              </a:rPr>
              <a:t>i</a:t>
            </a:r>
            <a:r>
              <a:rPr spc="0" dirty="0" smtClean="0">
                <a:latin typeface="Calibri"/>
                <a:cs typeface="Calibri"/>
              </a:rPr>
              <a:t>one</a:t>
            </a:r>
            <a:r>
              <a:rPr spc="70" dirty="0" smtClean="0">
                <a:latin typeface="Calibri"/>
                <a:cs typeface="Calibri"/>
              </a:rPr>
              <a:t> </a:t>
            </a:r>
            <a:r>
              <a:rPr spc="0" dirty="0" smtClean="0">
                <a:latin typeface="Calibri"/>
                <a:cs typeface="Calibri"/>
              </a:rPr>
              <a:t>de</a:t>
            </a:r>
            <a:r>
              <a:rPr spc="-5" dirty="0" smtClean="0">
                <a:latin typeface="Calibri"/>
                <a:cs typeface="Calibri"/>
              </a:rPr>
              <a:t>l</a:t>
            </a:r>
            <a:r>
              <a:rPr spc="-20" dirty="0" smtClean="0">
                <a:latin typeface="Calibri"/>
                <a:cs typeface="Calibri"/>
              </a:rPr>
              <a:t>l</a:t>
            </a:r>
            <a:r>
              <a:rPr spc="0" dirty="0" smtClean="0">
                <a:latin typeface="Calibri"/>
                <a:cs typeface="Calibri"/>
              </a:rPr>
              <a:t>’</a:t>
            </a:r>
            <a:r>
              <a:rPr spc="-55" dirty="0" smtClean="0">
                <a:latin typeface="Calibri"/>
                <a:cs typeface="Calibri"/>
              </a:rPr>
              <a:t>E</a:t>
            </a:r>
            <a:r>
              <a:rPr spc="-5" dirty="0" smtClean="0">
                <a:latin typeface="Calibri"/>
                <a:cs typeface="Calibri"/>
              </a:rPr>
              <a:t>du</a:t>
            </a:r>
            <a:r>
              <a:rPr spc="-35" dirty="0" smtClean="0">
                <a:latin typeface="Calibri"/>
                <a:cs typeface="Calibri"/>
              </a:rPr>
              <a:t>c</a:t>
            </a:r>
            <a:r>
              <a:rPr spc="0" dirty="0" smtClean="0">
                <a:latin typeface="Calibri"/>
                <a:cs typeface="Calibri"/>
              </a:rPr>
              <a:t>azione</a:t>
            </a:r>
            <a:r>
              <a:rPr spc="40" dirty="0" smtClean="0">
                <a:latin typeface="Calibri"/>
                <a:cs typeface="Calibri"/>
              </a:rPr>
              <a:t> </a:t>
            </a:r>
            <a:r>
              <a:rPr spc="0" dirty="0" smtClean="0">
                <a:latin typeface="Calibri"/>
                <a:cs typeface="Calibri"/>
              </a:rPr>
              <a:t>civ</a:t>
            </a:r>
            <a:r>
              <a:rPr spc="-5" dirty="0" smtClean="0">
                <a:latin typeface="Calibri"/>
                <a:cs typeface="Calibri"/>
              </a:rPr>
              <a:t>i</a:t>
            </a:r>
            <a:r>
              <a:rPr spc="-25" dirty="0" smtClean="0">
                <a:latin typeface="Calibri"/>
                <a:cs typeface="Calibri"/>
              </a:rPr>
              <a:t>c</a:t>
            </a:r>
            <a:r>
              <a:rPr spc="0" dirty="0" smtClean="0">
                <a:latin typeface="Calibri"/>
                <a:cs typeface="Calibri"/>
              </a:rPr>
              <a:t>a (s</a:t>
            </a:r>
            <a:r>
              <a:rPr spc="-10" dirty="0" smtClean="0">
                <a:latin typeface="Calibri"/>
                <a:cs typeface="Calibri"/>
              </a:rPr>
              <a:t>u</a:t>
            </a:r>
            <a:r>
              <a:rPr spc="-20" dirty="0" smtClean="0">
                <a:latin typeface="Calibri"/>
                <a:cs typeface="Calibri"/>
              </a:rPr>
              <a:t>l</a:t>
            </a:r>
            <a:r>
              <a:rPr spc="0" dirty="0" smtClean="0">
                <a:latin typeface="Calibri"/>
                <a:cs typeface="Calibri"/>
              </a:rPr>
              <a:t>la sp</a:t>
            </a:r>
            <a:r>
              <a:rPr spc="-10" dirty="0" smtClean="0">
                <a:latin typeface="Calibri"/>
                <a:cs typeface="Calibri"/>
              </a:rPr>
              <a:t>i</a:t>
            </a:r>
            <a:r>
              <a:rPr spc="-40" dirty="0" smtClean="0">
                <a:latin typeface="Calibri"/>
                <a:cs typeface="Calibri"/>
              </a:rPr>
              <a:t>n</a:t>
            </a:r>
            <a:r>
              <a:rPr spc="-55" dirty="0" smtClean="0">
                <a:latin typeface="Calibri"/>
                <a:cs typeface="Calibri"/>
              </a:rPr>
              <a:t>t</a:t>
            </a:r>
            <a:r>
              <a:rPr spc="0" dirty="0" smtClean="0">
                <a:latin typeface="Calibri"/>
                <a:cs typeface="Calibri"/>
              </a:rPr>
              <a:t>a</a:t>
            </a:r>
            <a:r>
              <a:rPr spc="70" dirty="0" smtClean="0">
                <a:latin typeface="Calibri"/>
                <a:cs typeface="Calibri"/>
              </a:rPr>
              <a:t> </a:t>
            </a:r>
            <a:r>
              <a:rPr spc="0" dirty="0" smtClean="0">
                <a:latin typeface="Calibri"/>
                <a:cs typeface="Calibri"/>
              </a:rPr>
              <a:t>de</a:t>
            </a:r>
            <a:r>
              <a:rPr spc="-5" dirty="0" smtClean="0">
                <a:latin typeface="Calibri"/>
                <a:cs typeface="Calibri"/>
              </a:rPr>
              <a:t>l</a:t>
            </a:r>
            <a:r>
              <a:rPr spc="-20" dirty="0" smtClean="0">
                <a:latin typeface="Calibri"/>
                <a:cs typeface="Calibri"/>
              </a:rPr>
              <a:t>l</a:t>
            </a:r>
            <a:r>
              <a:rPr spc="0" dirty="0" smtClean="0">
                <a:latin typeface="Calibri"/>
                <a:cs typeface="Calibri"/>
              </a:rPr>
              <a:t>e</a:t>
            </a:r>
            <a:r>
              <a:rPr spc="-5" dirty="0" smtClean="0">
                <a:latin typeface="Calibri"/>
                <a:cs typeface="Calibri"/>
              </a:rPr>
              <a:t> </a:t>
            </a:r>
            <a:r>
              <a:rPr spc="-90" dirty="0" smtClean="0">
                <a:latin typeface="Calibri"/>
                <a:cs typeface="Calibri"/>
              </a:rPr>
              <a:t>f</a:t>
            </a:r>
            <a:r>
              <a:rPr spc="0" dirty="0" smtClean="0">
                <a:latin typeface="Calibri"/>
                <a:cs typeface="Calibri"/>
              </a:rPr>
              <a:t>o</a:t>
            </a:r>
            <a:r>
              <a:rPr spc="-5" dirty="0" smtClean="0">
                <a:latin typeface="Calibri"/>
                <a:cs typeface="Calibri"/>
              </a:rPr>
              <a:t>r</a:t>
            </a:r>
            <a:r>
              <a:rPr spc="-90" dirty="0" smtClean="0">
                <a:latin typeface="Calibri"/>
                <a:cs typeface="Calibri"/>
              </a:rPr>
              <a:t>z</a:t>
            </a:r>
            <a:r>
              <a:rPr spc="0" dirty="0" smtClean="0">
                <a:latin typeface="Calibri"/>
                <a:cs typeface="Calibri"/>
              </a:rPr>
              <a:t>e a</a:t>
            </a:r>
            <a:r>
              <a:rPr spc="-10" dirty="0" smtClean="0">
                <a:latin typeface="Calibri"/>
                <a:cs typeface="Calibri"/>
              </a:rPr>
              <a:t>l</a:t>
            </a:r>
            <a:r>
              <a:rPr spc="-20" dirty="0" smtClean="0">
                <a:latin typeface="Calibri"/>
                <a:cs typeface="Calibri"/>
              </a:rPr>
              <a:t>l</a:t>
            </a:r>
            <a:r>
              <a:rPr spc="0" dirty="0" smtClean="0">
                <a:latin typeface="Calibri"/>
                <a:cs typeface="Calibri"/>
              </a:rPr>
              <a:t>e</a:t>
            </a:r>
            <a:r>
              <a:rPr spc="-25" dirty="0" smtClean="0">
                <a:latin typeface="Calibri"/>
                <a:cs typeface="Calibri"/>
              </a:rPr>
              <a:t>a</a:t>
            </a:r>
            <a:r>
              <a:rPr spc="-55" dirty="0" smtClean="0">
                <a:latin typeface="Calibri"/>
                <a:cs typeface="Calibri"/>
              </a:rPr>
              <a:t>t</a:t>
            </a:r>
            <a:r>
              <a:rPr spc="0" dirty="0" smtClean="0">
                <a:latin typeface="Calibri"/>
                <a:cs typeface="Calibri"/>
              </a:rPr>
              <a:t>e,</a:t>
            </a:r>
            <a:r>
              <a:rPr spc="10" dirty="0" smtClean="0">
                <a:latin typeface="Calibri"/>
                <a:cs typeface="Calibri"/>
              </a:rPr>
              <a:t> </a:t>
            </a:r>
            <a:r>
              <a:rPr spc="0" dirty="0" smtClean="0">
                <a:latin typeface="Calibri"/>
                <a:cs typeface="Calibri"/>
              </a:rPr>
              <a:t>ba</a:t>
            </a:r>
            <a:r>
              <a:rPr spc="-5" dirty="0" smtClean="0">
                <a:latin typeface="Calibri"/>
                <a:cs typeface="Calibri"/>
              </a:rPr>
              <a:t>s</a:t>
            </a:r>
            <a:r>
              <a:rPr spc="-35" dirty="0" smtClean="0">
                <a:latin typeface="Calibri"/>
                <a:cs typeface="Calibri"/>
              </a:rPr>
              <a:t>a</a:t>
            </a:r>
            <a:r>
              <a:rPr spc="-55" dirty="0" smtClean="0">
                <a:latin typeface="Calibri"/>
                <a:cs typeface="Calibri"/>
              </a:rPr>
              <a:t>t</a:t>
            </a:r>
            <a:r>
              <a:rPr spc="0" dirty="0" smtClean="0">
                <a:latin typeface="Calibri"/>
                <a:cs typeface="Calibri"/>
              </a:rPr>
              <a:t>a</a:t>
            </a:r>
            <a:r>
              <a:rPr spc="45" dirty="0" smtClean="0">
                <a:latin typeface="Calibri"/>
                <a:cs typeface="Calibri"/>
              </a:rPr>
              <a:t> </a:t>
            </a:r>
            <a:r>
              <a:rPr spc="-5" dirty="0" smtClean="0">
                <a:latin typeface="Calibri"/>
                <a:cs typeface="Calibri"/>
              </a:rPr>
              <a:t>su</a:t>
            </a:r>
            <a:r>
              <a:rPr spc="-20" dirty="0" smtClean="0">
                <a:latin typeface="Calibri"/>
                <a:cs typeface="Calibri"/>
              </a:rPr>
              <a:t>l</a:t>
            </a:r>
            <a:r>
              <a:rPr spc="0" dirty="0" smtClean="0">
                <a:latin typeface="Calibri"/>
                <a:cs typeface="Calibri"/>
              </a:rPr>
              <a:t>le </a:t>
            </a:r>
            <a:r>
              <a:rPr spc="-55" dirty="0" smtClean="0">
                <a:latin typeface="Calibri"/>
                <a:cs typeface="Calibri"/>
              </a:rPr>
              <a:t>t</a:t>
            </a:r>
            <a:r>
              <a:rPr spc="0" dirty="0" smtClean="0">
                <a:latin typeface="Calibri"/>
                <a:cs typeface="Calibri"/>
              </a:rPr>
              <a:t>eorie</a:t>
            </a:r>
            <a:r>
              <a:rPr spc="-55" dirty="0" smtClean="0">
                <a:latin typeface="Calibri"/>
                <a:cs typeface="Calibri"/>
              </a:rPr>
              <a:t> </a:t>
            </a:r>
            <a:r>
              <a:rPr spc="-5" dirty="0" smtClean="0">
                <a:latin typeface="Calibri"/>
                <a:cs typeface="Calibri"/>
              </a:rPr>
              <a:t>d</a:t>
            </a:r>
            <a:r>
              <a:rPr spc="0" dirty="0" smtClean="0">
                <a:latin typeface="Calibri"/>
                <a:cs typeface="Calibri"/>
              </a:rPr>
              <a:t>i</a:t>
            </a:r>
            <a:r>
              <a:rPr spc="15" dirty="0" smtClean="0">
                <a:latin typeface="Calibri"/>
                <a:cs typeface="Calibri"/>
              </a:rPr>
              <a:t> </a:t>
            </a:r>
            <a:r>
              <a:rPr spc="-5" dirty="0" smtClean="0">
                <a:latin typeface="Calibri"/>
                <a:cs typeface="Calibri"/>
              </a:rPr>
              <a:t>D</a:t>
            </a:r>
            <a:r>
              <a:rPr spc="-25" dirty="0" smtClean="0">
                <a:latin typeface="Calibri"/>
                <a:cs typeface="Calibri"/>
              </a:rPr>
              <a:t>e</a:t>
            </a:r>
            <a:r>
              <a:rPr spc="-40" dirty="0" smtClean="0">
                <a:latin typeface="Calibri"/>
                <a:cs typeface="Calibri"/>
              </a:rPr>
              <a:t>w</a:t>
            </a:r>
            <a:r>
              <a:rPr spc="-25" dirty="0" smtClean="0">
                <a:latin typeface="Calibri"/>
                <a:cs typeface="Calibri"/>
              </a:rPr>
              <a:t>e</a:t>
            </a:r>
            <a:r>
              <a:rPr spc="0" dirty="0" smtClean="0">
                <a:latin typeface="Calibri"/>
                <a:cs typeface="Calibri"/>
              </a:rPr>
              <a:t>y)</a:t>
            </a:r>
            <a:endParaRPr lang="it-IT" spc="0" dirty="0" smtClean="0">
              <a:latin typeface="Calibri"/>
              <a:cs typeface="Calibri"/>
            </a:endParaRPr>
          </a:p>
          <a:p>
            <a:pPr marL="355600" marR="12700" indent="-342900">
              <a:lnSpc>
                <a:spcPct val="90000"/>
              </a:lnSpc>
              <a:tabLst>
                <a:tab pos="354965" algn="l"/>
              </a:tabLst>
            </a:pPr>
            <a:r>
              <a:rPr lang="it-IT" spc="-25" dirty="0" smtClean="0">
                <a:latin typeface="Calibri"/>
                <a:cs typeface="Calibri"/>
              </a:rPr>
              <a:t>L</a:t>
            </a:r>
            <a:r>
              <a:rPr lang="it-IT" spc="-15" dirty="0" smtClean="0">
                <a:latin typeface="Calibri"/>
                <a:cs typeface="Calibri"/>
              </a:rPr>
              <a:t>a</a:t>
            </a:r>
            <a:r>
              <a:rPr lang="it-IT" spc="-40" dirty="0" smtClean="0">
                <a:latin typeface="Calibri"/>
                <a:cs typeface="Calibri"/>
              </a:rPr>
              <a:t> </a:t>
            </a:r>
            <a:r>
              <a:rPr lang="it-IT" spc="-90" dirty="0">
                <a:latin typeface="Calibri"/>
                <a:cs typeface="Calibri"/>
              </a:rPr>
              <a:t>c</a:t>
            </a:r>
            <a:r>
              <a:rPr lang="it-IT" spc="-25" dirty="0">
                <a:latin typeface="Calibri"/>
                <a:cs typeface="Calibri"/>
              </a:rPr>
              <a:t>o</a:t>
            </a:r>
            <a:r>
              <a:rPr lang="it-IT" spc="-55" dirty="0">
                <a:latin typeface="Calibri"/>
                <a:cs typeface="Calibri"/>
              </a:rPr>
              <a:t>s</a:t>
            </a:r>
            <a:r>
              <a:rPr lang="it-IT" spc="-30" dirty="0">
                <a:latin typeface="Calibri"/>
                <a:cs typeface="Calibri"/>
              </a:rPr>
              <a:t>t</a:t>
            </a:r>
            <a:r>
              <a:rPr lang="it-IT" spc="-20" dirty="0">
                <a:latin typeface="Calibri"/>
                <a:cs typeface="Calibri"/>
              </a:rPr>
              <a:t>i</a:t>
            </a:r>
            <a:r>
              <a:rPr lang="it-IT" spc="-40" dirty="0">
                <a:latin typeface="Calibri"/>
                <a:cs typeface="Calibri"/>
              </a:rPr>
              <a:t>t</a:t>
            </a:r>
            <a:r>
              <a:rPr lang="it-IT" spc="-15" dirty="0">
                <a:latin typeface="Calibri"/>
                <a:cs typeface="Calibri"/>
              </a:rPr>
              <a:t>uzio</a:t>
            </a:r>
            <a:r>
              <a:rPr lang="it-IT" spc="-35" dirty="0">
                <a:latin typeface="Calibri"/>
                <a:cs typeface="Calibri"/>
              </a:rPr>
              <a:t>n</a:t>
            </a:r>
            <a:r>
              <a:rPr lang="it-IT" spc="-15" dirty="0">
                <a:latin typeface="Calibri"/>
                <a:cs typeface="Calibri"/>
              </a:rPr>
              <a:t>e</a:t>
            </a:r>
            <a:r>
              <a:rPr lang="it-IT" spc="40" dirty="0">
                <a:latin typeface="Calibri"/>
                <a:cs typeface="Calibri"/>
              </a:rPr>
              <a:t> </a:t>
            </a:r>
            <a:r>
              <a:rPr lang="it-IT" spc="-30" dirty="0">
                <a:latin typeface="Calibri"/>
                <a:cs typeface="Calibri"/>
              </a:rPr>
              <a:t>n</a:t>
            </a:r>
            <a:r>
              <a:rPr lang="it-IT" spc="-15" dirty="0">
                <a:latin typeface="Calibri"/>
                <a:cs typeface="Calibri"/>
              </a:rPr>
              <a:t>on</a:t>
            </a:r>
            <a:r>
              <a:rPr lang="it-IT" spc="-40" dirty="0">
                <a:latin typeface="Calibri"/>
                <a:cs typeface="Calibri"/>
              </a:rPr>
              <a:t> t</a:t>
            </a:r>
            <a:r>
              <a:rPr lang="it-IT" spc="-95" dirty="0">
                <a:latin typeface="Calibri"/>
                <a:cs typeface="Calibri"/>
              </a:rPr>
              <a:t>r</a:t>
            </a:r>
            <a:r>
              <a:rPr lang="it-IT" spc="-35" dirty="0">
                <a:latin typeface="Calibri"/>
                <a:cs typeface="Calibri"/>
              </a:rPr>
              <a:t>o</a:t>
            </a:r>
            <a:r>
              <a:rPr lang="it-IT" spc="-70" dirty="0">
                <a:latin typeface="Calibri"/>
                <a:cs typeface="Calibri"/>
              </a:rPr>
              <a:t>v</a:t>
            </a:r>
            <a:r>
              <a:rPr lang="it-IT" spc="-15" dirty="0">
                <a:latin typeface="Calibri"/>
                <a:cs typeface="Calibri"/>
              </a:rPr>
              <a:t>ò</a:t>
            </a:r>
            <a:r>
              <a:rPr lang="it-IT" spc="-25" dirty="0">
                <a:latin typeface="Calibri"/>
                <a:cs typeface="Calibri"/>
              </a:rPr>
              <a:t> </a:t>
            </a:r>
            <a:r>
              <a:rPr lang="it-IT" spc="-30" dirty="0">
                <a:latin typeface="Calibri"/>
                <a:cs typeface="Calibri"/>
              </a:rPr>
              <a:t>im</a:t>
            </a:r>
            <a:r>
              <a:rPr lang="it-IT" spc="-50" dirty="0">
                <a:latin typeface="Calibri"/>
                <a:cs typeface="Calibri"/>
              </a:rPr>
              <a:t>m</a:t>
            </a:r>
            <a:r>
              <a:rPr lang="it-IT" spc="-25" dirty="0">
                <a:latin typeface="Calibri"/>
                <a:cs typeface="Calibri"/>
              </a:rPr>
              <a:t>edi</a:t>
            </a:r>
            <a:r>
              <a:rPr lang="it-IT" spc="-85" dirty="0">
                <a:latin typeface="Calibri"/>
                <a:cs typeface="Calibri"/>
              </a:rPr>
              <a:t>a</a:t>
            </a:r>
            <a:r>
              <a:rPr lang="it-IT" spc="-75" dirty="0">
                <a:latin typeface="Calibri"/>
                <a:cs typeface="Calibri"/>
              </a:rPr>
              <a:t>t</a:t>
            </a:r>
            <a:r>
              <a:rPr lang="it-IT" spc="-15" dirty="0">
                <a:latin typeface="Calibri"/>
                <a:cs typeface="Calibri"/>
              </a:rPr>
              <a:t>a</a:t>
            </a:r>
            <a:r>
              <a:rPr lang="it-IT" spc="20" dirty="0">
                <a:latin typeface="Calibri"/>
                <a:cs typeface="Calibri"/>
              </a:rPr>
              <a:t> </a:t>
            </a:r>
            <a:r>
              <a:rPr lang="it-IT" spc="-25" dirty="0">
                <a:latin typeface="Calibri"/>
                <a:cs typeface="Calibri"/>
              </a:rPr>
              <a:t>a</a:t>
            </a:r>
            <a:r>
              <a:rPr lang="it-IT" spc="-30" dirty="0">
                <a:latin typeface="Calibri"/>
                <a:cs typeface="Calibri"/>
              </a:rPr>
              <a:t>pp</a:t>
            </a:r>
            <a:r>
              <a:rPr lang="it-IT" spc="-15" dirty="0">
                <a:latin typeface="Calibri"/>
                <a:cs typeface="Calibri"/>
              </a:rPr>
              <a:t>li</a:t>
            </a:r>
            <a:r>
              <a:rPr lang="it-IT" spc="-90" dirty="0">
                <a:latin typeface="Calibri"/>
                <a:cs typeface="Calibri"/>
              </a:rPr>
              <a:t>c</a:t>
            </a:r>
            <a:r>
              <a:rPr lang="it-IT" spc="-25" dirty="0">
                <a:latin typeface="Calibri"/>
                <a:cs typeface="Calibri"/>
              </a:rPr>
              <a:t>a</a:t>
            </a:r>
            <a:r>
              <a:rPr lang="it-IT" spc="-30" dirty="0">
                <a:latin typeface="Calibri"/>
                <a:cs typeface="Calibri"/>
              </a:rPr>
              <a:t>z</a:t>
            </a:r>
            <a:r>
              <a:rPr lang="it-IT" spc="-15" dirty="0">
                <a:latin typeface="Calibri"/>
                <a:cs typeface="Calibri"/>
              </a:rPr>
              <a:t>io</a:t>
            </a:r>
            <a:r>
              <a:rPr lang="it-IT" spc="-35" dirty="0">
                <a:latin typeface="Calibri"/>
                <a:cs typeface="Calibri"/>
              </a:rPr>
              <a:t>n</a:t>
            </a:r>
            <a:r>
              <a:rPr lang="it-IT" spc="-15" dirty="0">
                <a:latin typeface="Calibri"/>
                <a:cs typeface="Calibri"/>
              </a:rPr>
              <a:t>e</a:t>
            </a:r>
            <a:r>
              <a:rPr lang="it-IT" spc="-10" dirty="0">
                <a:latin typeface="Calibri"/>
                <a:cs typeface="Calibri"/>
              </a:rPr>
              <a:t> </a:t>
            </a:r>
            <a:r>
              <a:rPr lang="it-IT" spc="-25" dirty="0">
                <a:latin typeface="Calibri"/>
                <a:cs typeface="Calibri"/>
              </a:rPr>
              <a:t>r</a:t>
            </a:r>
            <a:r>
              <a:rPr lang="it-IT" spc="-15" dirty="0">
                <a:latin typeface="Calibri"/>
                <a:cs typeface="Calibri"/>
              </a:rPr>
              <a:t>i</a:t>
            </a:r>
            <a:r>
              <a:rPr lang="it-IT" spc="-30" dirty="0">
                <a:latin typeface="Calibri"/>
                <a:cs typeface="Calibri"/>
              </a:rPr>
              <a:t>gu</a:t>
            </a:r>
            <a:r>
              <a:rPr lang="it-IT" spc="-20" dirty="0">
                <a:latin typeface="Calibri"/>
                <a:cs typeface="Calibri"/>
              </a:rPr>
              <a:t>a</a:t>
            </a:r>
            <a:r>
              <a:rPr lang="it-IT" spc="-70" dirty="0">
                <a:latin typeface="Calibri"/>
                <a:cs typeface="Calibri"/>
              </a:rPr>
              <a:t>r</a:t>
            </a:r>
            <a:r>
              <a:rPr lang="it-IT" spc="-30" dirty="0">
                <a:latin typeface="Calibri"/>
                <a:cs typeface="Calibri"/>
              </a:rPr>
              <a:t>do</a:t>
            </a:r>
            <a:r>
              <a:rPr lang="it-IT" spc="-20" dirty="0">
                <a:latin typeface="Calibri"/>
                <a:cs typeface="Calibri"/>
              </a:rPr>
              <a:t> </a:t>
            </a:r>
            <a:r>
              <a:rPr lang="it-IT" dirty="0">
                <a:latin typeface="Calibri"/>
                <a:cs typeface="Calibri"/>
              </a:rPr>
              <a:t>l</a:t>
            </a:r>
            <a:r>
              <a:rPr lang="it-IT" spc="15" dirty="0">
                <a:latin typeface="Calibri"/>
                <a:cs typeface="Calibri"/>
              </a:rPr>
              <a:t>’</a:t>
            </a:r>
            <a:r>
              <a:rPr lang="it-IT" dirty="0">
                <a:latin typeface="Calibri"/>
                <a:cs typeface="Calibri"/>
              </a:rPr>
              <a:t>i</a:t>
            </a:r>
            <a:r>
              <a:rPr lang="it-IT" spc="-55" dirty="0">
                <a:latin typeface="Calibri"/>
                <a:cs typeface="Calibri"/>
              </a:rPr>
              <a:t>s</a:t>
            </a:r>
            <a:r>
              <a:rPr lang="it-IT" spc="-30" dirty="0">
                <a:latin typeface="Calibri"/>
                <a:cs typeface="Calibri"/>
              </a:rPr>
              <a:t>t</a:t>
            </a:r>
            <a:r>
              <a:rPr lang="it-IT" spc="-25" dirty="0">
                <a:latin typeface="Calibri"/>
                <a:cs typeface="Calibri"/>
              </a:rPr>
              <a:t>r</a:t>
            </a:r>
            <a:r>
              <a:rPr lang="it-IT" spc="-30" dirty="0">
                <a:latin typeface="Calibri"/>
                <a:cs typeface="Calibri"/>
              </a:rPr>
              <a:t>u</a:t>
            </a:r>
            <a:r>
              <a:rPr lang="it-IT" spc="-25" dirty="0">
                <a:latin typeface="Calibri"/>
                <a:cs typeface="Calibri"/>
              </a:rPr>
              <a:t>z</a:t>
            </a:r>
            <a:r>
              <a:rPr lang="it-IT" spc="-15" dirty="0">
                <a:latin typeface="Calibri"/>
                <a:cs typeface="Calibri"/>
              </a:rPr>
              <a:t>io</a:t>
            </a:r>
            <a:r>
              <a:rPr lang="it-IT" spc="-35" dirty="0">
                <a:latin typeface="Calibri"/>
                <a:cs typeface="Calibri"/>
              </a:rPr>
              <a:t>n</a:t>
            </a:r>
            <a:r>
              <a:rPr lang="it-IT" spc="-30" dirty="0">
                <a:latin typeface="Calibri"/>
                <a:cs typeface="Calibri"/>
              </a:rPr>
              <a:t>e</a:t>
            </a:r>
            <a:r>
              <a:rPr lang="it-IT" spc="-10" dirty="0">
                <a:latin typeface="Calibri"/>
                <a:cs typeface="Calibri"/>
              </a:rPr>
              <a:t>,</a:t>
            </a:r>
            <a:r>
              <a:rPr lang="it-IT" spc="-50" dirty="0">
                <a:latin typeface="Calibri"/>
                <a:cs typeface="Calibri"/>
              </a:rPr>
              <a:t> </a:t>
            </a:r>
            <a:r>
              <a:rPr lang="it-IT" spc="-75" dirty="0">
                <a:latin typeface="Calibri"/>
                <a:cs typeface="Calibri"/>
              </a:rPr>
              <a:t>c</a:t>
            </a:r>
            <a:r>
              <a:rPr lang="it-IT" spc="-15" dirty="0">
                <a:latin typeface="Calibri"/>
                <a:cs typeface="Calibri"/>
              </a:rPr>
              <a:t>o</a:t>
            </a:r>
            <a:r>
              <a:rPr lang="it-IT" spc="-45" dirty="0">
                <a:latin typeface="Calibri"/>
                <a:cs typeface="Calibri"/>
              </a:rPr>
              <a:t>m</a:t>
            </a:r>
            <a:r>
              <a:rPr lang="it-IT" spc="-15" dirty="0">
                <a:latin typeface="Calibri"/>
                <a:cs typeface="Calibri"/>
              </a:rPr>
              <a:t>e</a:t>
            </a:r>
            <a:r>
              <a:rPr lang="it-IT" spc="30" dirty="0">
                <a:latin typeface="Calibri"/>
                <a:cs typeface="Calibri"/>
              </a:rPr>
              <a:t> </a:t>
            </a:r>
            <a:r>
              <a:rPr lang="it-IT" spc="-30" dirty="0">
                <a:latin typeface="Calibri"/>
                <a:cs typeface="Calibri"/>
              </a:rPr>
              <a:t>pe</a:t>
            </a:r>
            <a:r>
              <a:rPr lang="it-IT" spc="-10" dirty="0">
                <a:latin typeface="Calibri"/>
                <a:cs typeface="Calibri"/>
              </a:rPr>
              <a:t>r</a:t>
            </a:r>
            <a:r>
              <a:rPr lang="it-IT" spc="-20" dirty="0">
                <a:latin typeface="Calibri"/>
                <a:cs typeface="Calibri"/>
              </a:rPr>
              <a:t> </a:t>
            </a:r>
            <a:r>
              <a:rPr lang="it-IT" spc="-50" dirty="0">
                <a:latin typeface="Calibri"/>
                <a:cs typeface="Calibri"/>
              </a:rPr>
              <a:t>m</a:t>
            </a:r>
            <a:r>
              <a:rPr lang="it-IT" spc="-15" dirty="0">
                <a:latin typeface="Calibri"/>
                <a:cs typeface="Calibri"/>
              </a:rPr>
              <a:t>o</a:t>
            </a:r>
            <a:r>
              <a:rPr lang="it-IT" spc="-25" dirty="0">
                <a:latin typeface="Calibri"/>
                <a:cs typeface="Calibri"/>
              </a:rPr>
              <a:t>l</a:t>
            </a:r>
            <a:r>
              <a:rPr lang="it-IT" spc="-30" dirty="0">
                <a:latin typeface="Calibri"/>
                <a:cs typeface="Calibri"/>
              </a:rPr>
              <a:t>t</a:t>
            </a:r>
            <a:r>
              <a:rPr lang="it-IT" dirty="0">
                <a:latin typeface="Calibri"/>
                <a:cs typeface="Calibri"/>
              </a:rPr>
              <a:t>i</a:t>
            </a:r>
            <a:r>
              <a:rPr lang="it-IT" spc="-5" dirty="0">
                <a:latin typeface="Calibri"/>
                <a:cs typeface="Calibri"/>
              </a:rPr>
              <a:t> </a:t>
            </a:r>
            <a:r>
              <a:rPr lang="it-IT" spc="-25" dirty="0">
                <a:latin typeface="Calibri"/>
                <a:cs typeface="Calibri"/>
              </a:rPr>
              <a:t>a</a:t>
            </a:r>
            <a:r>
              <a:rPr lang="it-IT" spc="-15" dirty="0">
                <a:latin typeface="Calibri"/>
                <a:cs typeface="Calibri"/>
              </a:rPr>
              <a:t>l</a:t>
            </a:r>
            <a:r>
              <a:rPr lang="it-IT" spc="-30" dirty="0">
                <a:latin typeface="Calibri"/>
                <a:cs typeface="Calibri"/>
              </a:rPr>
              <a:t>t</a:t>
            </a:r>
            <a:r>
              <a:rPr lang="it-IT" spc="-25" dirty="0">
                <a:latin typeface="Calibri"/>
                <a:cs typeface="Calibri"/>
              </a:rPr>
              <a:t>r</a:t>
            </a:r>
            <a:r>
              <a:rPr lang="it-IT" dirty="0">
                <a:latin typeface="Calibri"/>
                <a:cs typeface="Calibri"/>
              </a:rPr>
              <a:t>i</a:t>
            </a:r>
            <a:r>
              <a:rPr lang="it-IT" spc="-30" dirty="0">
                <a:latin typeface="Calibri"/>
                <a:cs typeface="Calibri"/>
              </a:rPr>
              <a:t> </a:t>
            </a:r>
            <a:r>
              <a:rPr lang="it-IT" spc="-20" dirty="0">
                <a:latin typeface="Calibri"/>
                <a:cs typeface="Calibri"/>
              </a:rPr>
              <a:t>s</a:t>
            </a:r>
            <a:r>
              <a:rPr lang="it-IT" spc="-55" dirty="0">
                <a:latin typeface="Calibri"/>
                <a:cs typeface="Calibri"/>
              </a:rPr>
              <a:t>e</a:t>
            </a:r>
            <a:r>
              <a:rPr lang="it-IT" spc="-100" dirty="0">
                <a:latin typeface="Calibri"/>
                <a:cs typeface="Calibri"/>
              </a:rPr>
              <a:t>t</a:t>
            </a:r>
            <a:r>
              <a:rPr lang="it-IT" spc="-75" dirty="0">
                <a:latin typeface="Calibri"/>
                <a:cs typeface="Calibri"/>
              </a:rPr>
              <a:t>t</a:t>
            </a:r>
            <a:r>
              <a:rPr lang="it-IT" spc="-15" dirty="0">
                <a:latin typeface="Calibri"/>
                <a:cs typeface="Calibri"/>
              </a:rPr>
              <a:t>o</a:t>
            </a:r>
            <a:r>
              <a:rPr lang="it-IT" spc="-30" dirty="0">
                <a:latin typeface="Calibri"/>
                <a:cs typeface="Calibri"/>
              </a:rPr>
              <a:t>r</a:t>
            </a:r>
            <a:r>
              <a:rPr lang="it-IT" spc="-15" dirty="0">
                <a:latin typeface="Calibri"/>
                <a:cs typeface="Calibri"/>
              </a:rPr>
              <a:t>i</a:t>
            </a:r>
            <a:r>
              <a:rPr lang="it-IT" spc="-10" dirty="0">
                <a:latin typeface="Calibri"/>
                <a:cs typeface="Calibri"/>
              </a:rPr>
              <a:t>.</a:t>
            </a:r>
            <a:r>
              <a:rPr lang="it-IT" spc="15" dirty="0">
                <a:latin typeface="Calibri"/>
                <a:cs typeface="Calibri"/>
              </a:rPr>
              <a:t> </a:t>
            </a:r>
          </a:p>
          <a:p>
            <a:pPr marL="355600" marR="12700" indent="-342900">
              <a:lnSpc>
                <a:spcPct val="90000"/>
              </a:lnSpc>
              <a:buFont typeface="Arial"/>
              <a:buChar char="•"/>
              <a:tabLst>
                <a:tab pos="354965" algn="l"/>
              </a:tabLst>
            </a:pPr>
            <a:endParaRPr dirty="0">
              <a:latin typeface="Calibri"/>
              <a:cs typeface="Calibri"/>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066800" y="304801"/>
            <a:ext cx="6798734" cy="838199"/>
          </a:xfrm>
        </p:spPr>
        <p:txBody>
          <a:bodyPr/>
          <a:lstStyle/>
          <a:p>
            <a:r>
              <a:rPr lang="it-IT" dirty="0" smtClean="0"/>
              <a:t>I PROGRAMMI DEL ‘55</a:t>
            </a:r>
            <a:endParaRPr lang="it-IT" dirty="0"/>
          </a:p>
        </p:txBody>
      </p:sp>
      <p:sp>
        <p:nvSpPr>
          <p:cNvPr id="3" name="Segnaposto contenuto 2"/>
          <p:cNvSpPr>
            <a:spLocks noGrp="1"/>
          </p:cNvSpPr>
          <p:nvPr>
            <p:ph idx="1"/>
          </p:nvPr>
        </p:nvSpPr>
        <p:spPr>
          <a:xfrm>
            <a:off x="304800" y="1219200"/>
            <a:ext cx="8458200" cy="5105400"/>
          </a:xfrm>
        </p:spPr>
        <p:txBody>
          <a:bodyPr>
            <a:normAutofit fontScale="85000" lnSpcReduction="20000"/>
          </a:bodyPr>
          <a:lstStyle/>
          <a:p>
            <a:r>
              <a:rPr lang="it-IT" sz="2600" dirty="0">
                <a:latin typeface="Calibri"/>
                <a:cs typeface="Calibri"/>
              </a:rPr>
              <a:t>Nel 1955 i programmi della scuola elementare sono sostituiti da quelli firmati dal Ministro dell’Istruzione Giuseppe Ermini che daranno un’impronta durevole al primo ciclo d’istruzione, restando operativi fino al 1985.</a:t>
            </a:r>
          </a:p>
          <a:p>
            <a:r>
              <a:rPr lang="it-IT" sz="2600" dirty="0">
                <a:latin typeface="Calibri"/>
                <a:cs typeface="Calibri"/>
              </a:rPr>
              <a:t>Con Ermini la scuola italiana riconosce le proprie radici culturali nella tradizione cattolica informando i suoi valori alla dottrina personalistica (umanesimo cristiano) e il metodo all’attivismo (</a:t>
            </a:r>
            <a:r>
              <a:rPr lang="it-IT" sz="2600" dirty="0" err="1">
                <a:latin typeface="Calibri"/>
                <a:cs typeface="Calibri"/>
              </a:rPr>
              <a:t>Dewey</a:t>
            </a:r>
            <a:r>
              <a:rPr lang="it-IT" sz="2600" dirty="0">
                <a:latin typeface="Calibri"/>
                <a:cs typeface="Calibri"/>
              </a:rPr>
              <a:t>, </a:t>
            </a:r>
            <a:r>
              <a:rPr lang="it-IT" sz="2600" dirty="0" err="1">
                <a:latin typeface="Calibri"/>
                <a:cs typeface="Calibri"/>
              </a:rPr>
              <a:t>Piaget</a:t>
            </a:r>
            <a:r>
              <a:rPr lang="it-IT" sz="2600" dirty="0">
                <a:latin typeface="Calibri"/>
                <a:cs typeface="Calibri"/>
              </a:rPr>
              <a:t>).</a:t>
            </a:r>
          </a:p>
          <a:p>
            <a:r>
              <a:rPr lang="it-IT" sz="2600" dirty="0">
                <a:latin typeface="Calibri"/>
                <a:cs typeface="Calibri"/>
              </a:rPr>
              <a:t>I programmi del 1955 si ispirano alla socialità di </a:t>
            </a:r>
            <a:r>
              <a:rPr lang="it-IT" sz="2600" dirty="0" err="1">
                <a:latin typeface="Calibri"/>
                <a:cs typeface="Calibri"/>
              </a:rPr>
              <a:t>Dewey</a:t>
            </a:r>
            <a:r>
              <a:rPr lang="it-IT" sz="2600" dirty="0">
                <a:latin typeface="Calibri"/>
                <a:cs typeface="Calibri"/>
              </a:rPr>
              <a:t> e all’attivismo ginevrino di </a:t>
            </a:r>
            <a:r>
              <a:rPr lang="it-IT" sz="2600" dirty="0" err="1">
                <a:latin typeface="Calibri"/>
                <a:cs typeface="Calibri"/>
              </a:rPr>
              <a:t>Decroly</a:t>
            </a:r>
            <a:r>
              <a:rPr lang="it-IT" sz="2600" dirty="0">
                <a:latin typeface="Calibri"/>
                <a:cs typeface="Calibri"/>
              </a:rPr>
              <a:t> e </a:t>
            </a:r>
            <a:r>
              <a:rPr lang="it-IT" sz="2600" dirty="0" err="1">
                <a:latin typeface="Calibri"/>
                <a:cs typeface="Calibri"/>
              </a:rPr>
              <a:t>Piaget</a:t>
            </a:r>
            <a:r>
              <a:rPr lang="it-IT" sz="2600" dirty="0">
                <a:latin typeface="Calibri"/>
                <a:cs typeface="Calibri"/>
              </a:rPr>
              <a:t>.</a:t>
            </a:r>
          </a:p>
          <a:p>
            <a:r>
              <a:rPr lang="it-IT" sz="2600" dirty="0">
                <a:latin typeface="Calibri"/>
                <a:cs typeface="Calibri"/>
              </a:rPr>
              <a:t>Avevano carattere prescrittivo, perché prevedevano il livello di istruzione che l’alunno doveva raggiungere, per assicurare a tutti la formazione dell’intelligenza e del carattere necessari alla partecipazione alla vita della società. Alla scuola elementare si attribuiva dunque il compito di fornire gli elementi essenziali della cultura e di educare le capacità fondamentali dell’uomo.</a:t>
            </a:r>
          </a:p>
          <a:p>
            <a:endParaRPr lang="it-IT" dirty="0"/>
          </a:p>
        </p:txBody>
      </p:sp>
    </p:spTree>
    <p:extLst>
      <p:ext uri="{BB962C8B-B14F-4D97-AF65-F5344CB8AC3E}">
        <p14:creationId xmlns:p14="http://schemas.microsoft.com/office/powerpoint/2010/main" val="21292080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30676" y="685800"/>
            <a:ext cx="7162801" cy="914400"/>
          </a:xfrm>
          <a:prstGeom prst="rect">
            <a:avLst/>
          </a:prstGeom>
        </p:spPr>
        <p:txBody>
          <a:bodyPr vert="horz" wrap="square" lIns="0" tIns="471932" rIns="0" bIns="0" rtlCol="0">
            <a:noAutofit/>
          </a:bodyPr>
          <a:lstStyle/>
          <a:p>
            <a:pPr marL="182880">
              <a:lnSpc>
                <a:spcPct val="100000"/>
              </a:lnSpc>
            </a:pPr>
            <a:r>
              <a:rPr lang="it-IT" sz="3200" b="1" spc="-5" dirty="0" smtClean="0">
                <a:latin typeface="Calibri"/>
                <a:cs typeface="Calibri"/>
              </a:rPr>
              <a:t>DALL</a:t>
            </a:r>
            <a:r>
              <a:rPr lang="it-IT" sz="3200" b="1" spc="0" dirty="0" smtClean="0">
                <a:latin typeface="Calibri"/>
                <a:cs typeface="Calibri"/>
              </a:rPr>
              <a:t>A</a:t>
            </a:r>
            <a:r>
              <a:rPr lang="it-IT" sz="3200" b="1" spc="-25" dirty="0" smtClean="0">
                <a:latin typeface="Calibri"/>
                <a:cs typeface="Calibri"/>
              </a:rPr>
              <a:t> </a:t>
            </a:r>
            <a:r>
              <a:rPr lang="it-IT" sz="3200" b="1" spc="-30" dirty="0" smtClean="0">
                <a:latin typeface="Calibri"/>
                <a:cs typeface="Calibri"/>
              </a:rPr>
              <a:t>C</a:t>
            </a:r>
            <a:r>
              <a:rPr lang="it-IT" sz="3200" b="1" spc="-5" dirty="0" smtClean="0">
                <a:latin typeface="Calibri"/>
                <a:cs typeface="Calibri"/>
              </a:rPr>
              <a:t>O</a:t>
            </a:r>
            <a:r>
              <a:rPr lang="it-IT" sz="3200" b="1" spc="-70" dirty="0" smtClean="0">
                <a:latin typeface="Calibri"/>
                <a:cs typeface="Calibri"/>
              </a:rPr>
              <a:t>S</a:t>
            </a:r>
            <a:r>
              <a:rPr lang="it-IT" sz="3200" b="1" spc="-5" dirty="0" smtClean="0">
                <a:latin typeface="Calibri"/>
                <a:cs typeface="Calibri"/>
              </a:rPr>
              <a:t>TI</a:t>
            </a:r>
            <a:r>
              <a:rPr lang="it-IT" sz="3200" b="1" spc="-20" dirty="0" smtClean="0">
                <a:latin typeface="Calibri"/>
                <a:cs typeface="Calibri"/>
              </a:rPr>
              <a:t>T</a:t>
            </a:r>
            <a:r>
              <a:rPr lang="it-IT" sz="3200" b="1" spc="0" dirty="0" smtClean="0">
                <a:latin typeface="Calibri"/>
                <a:cs typeface="Calibri"/>
              </a:rPr>
              <a:t>UZIONE</a:t>
            </a:r>
            <a:r>
              <a:rPr lang="it-IT" sz="3200" b="1" spc="-40" dirty="0" smtClean="0">
                <a:latin typeface="Calibri"/>
                <a:cs typeface="Calibri"/>
              </a:rPr>
              <a:t> </a:t>
            </a:r>
            <a:r>
              <a:rPr lang="it-IT" sz="3200" b="1" spc="0" dirty="0" smtClean="0">
                <a:latin typeface="Calibri"/>
                <a:cs typeface="Calibri"/>
              </a:rPr>
              <a:t>AI GI</a:t>
            </a:r>
            <a:r>
              <a:rPr lang="it-IT" sz="3200" b="1" spc="-15" dirty="0" smtClean="0">
                <a:latin typeface="Calibri"/>
                <a:cs typeface="Calibri"/>
              </a:rPr>
              <a:t>O</a:t>
            </a:r>
            <a:r>
              <a:rPr lang="it-IT" sz="3200" b="1" spc="-35" dirty="0" smtClean="0">
                <a:latin typeface="Calibri"/>
                <a:cs typeface="Calibri"/>
              </a:rPr>
              <a:t>R</a:t>
            </a:r>
            <a:r>
              <a:rPr lang="it-IT" sz="3200" b="1" spc="-5" dirty="0" smtClean="0">
                <a:latin typeface="Calibri"/>
                <a:cs typeface="Calibri"/>
              </a:rPr>
              <a:t>N</a:t>
            </a:r>
            <a:r>
              <a:rPr lang="it-IT" sz="3200" b="1" spc="0" dirty="0" smtClean="0">
                <a:latin typeface="Calibri"/>
                <a:cs typeface="Calibri"/>
              </a:rPr>
              <a:t>I</a:t>
            </a:r>
            <a:r>
              <a:rPr lang="it-IT" sz="3200" b="1" spc="-25" dirty="0" smtClean="0">
                <a:latin typeface="Calibri"/>
                <a:cs typeface="Calibri"/>
              </a:rPr>
              <a:t> </a:t>
            </a:r>
            <a:r>
              <a:rPr lang="it-IT" sz="3200" b="1" spc="-5" dirty="0" smtClean="0">
                <a:latin typeface="Calibri"/>
                <a:cs typeface="Calibri"/>
              </a:rPr>
              <a:t>NO</a:t>
            </a:r>
            <a:r>
              <a:rPr lang="it-IT" sz="3200" b="1" spc="-65" dirty="0" smtClean="0">
                <a:latin typeface="Calibri"/>
                <a:cs typeface="Calibri"/>
              </a:rPr>
              <a:t>S</a:t>
            </a:r>
            <a:r>
              <a:rPr lang="it-IT" sz="3200" b="1" spc="-5" dirty="0" smtClean="0">
                <a:latin typeface="Calibri"/>
                <a:cs typeface="Calibri"/>
              </a:rPr>
              <a:t>TRI</a:t>
            </a:r>
            <a:endParaRPr lang="it-IT" sz="3200" dirty="0">
              <a:latin typeface="Calibri"/>
              <a:cs typeface="Calibri"/>
            </a:endParaRPr>
          </a:p>
        </p:txBody>
      </p:sp>
      <p:sp>
        <p:nvSpPr>
          <p:cNvPr id="3" name="object 3"/>
          <p:cNvSpPr txBox="1"/>
          <p:nvPr/>
        </p:nvSpPr>
        <p:spPr>
          <a:xfrm>
            <a:off x="630676" y="2057400"/>
            <a:ext cx="7543802" cy="3276600"/>
          </a:xfrm>
          <a:prstGeom prst="rect">
            <a:avLst/>
          </a:prstGeom>
        </p:spPr>
        <p:txBody>
          <a:bodyPr vert="horz" wrap="square" lIns="0" tIns="0" rIns="0" bIns="0" rtlCol="0">
            <a:noAutofit/>
          </a:bodyPr>
          <a:lstStyle/>
          <a:p>
            <a:pPr marL="355600" marR="19685" indent="-342900">
              <a:lnSpc>
                <a:spcPct val="100000"/>
              </a:lnSpc>
              <a:buFont typeface="Arial"/>
              <a:buChar char="•"/>
              <a:tabLst>
                <a:tab pos="354965" algn="l"/>
              </a:tabLst>
            </a:pPr>
            <a:r>
              <a:rPr sz="2400" spc="-5" dirty="0" smtClean="0">
                <a:latin typeface="Calibri"/>
                <a:cs typeface="Calibri"/>
              </a:rPr>
              <a:t>L</a:t>
            </a:r>
            <a:r>
              <a:rPr sz="2400" spc="0" dirty="0" smtClean="0">
                <a:latin typeface="Calibri"/>
                <a:cs typeface="Calibri"/>
              </a:rPr>
              <a:t>a</a:t>
            </a:r>
            <a:r>
              <a:rPr sz="2400" spc="-30" dirty="0" smtClean="0">
                <a:latin typeface="Calibri"/>
                <a:cs typeface="Calibri"/>
              </a:rPr>
              <a:t> </a:t>
            </a:r>
            <a:r>
              <a:rPr sz="2400" u="heavy" spc="-5" dirty="0" smtClean="0">
                <a:solidFill>
                  <a:srgbClr val="FF0000"/>
                </a:solidFill>
                <a:latin typeface="Calibri"/>
                <a:cs typeface="Calibri"/>
              </a:rPr>
              <a:t>l</a:t>
            </a:r>
            <a:r>
              <a:rPr sz="2400" u="heavy" spc="-35" dirty="0" smtClean="0">
                <a:solidFill>
                  <a:srgbClr val="FF0000"/>
                </a:solidFill>
                <a:latin typeface="Calibri"/>
                <a:cs typeface="Calibri"/>
              </a:rPr>
              <a:t>e</a:t>
            </a:r>
            <a:r>
              <a:rPr sz="2400" u="heavy" spc="50" dirty="0" smtClean="0">
                <a:solidFill>
                  <a:srgbClr val="FF0000"/>
                </a:solidFill>
                <a:latin typeface="Calibri"/>
                <a:cs typeface="Calibri"/>
              </a:rPr>
              <a:t>g</a:t>
            </a:r>
            <a:r>
              <a:rPr sz="2400" u="heavy" spc="-50" dirty="0" smtClean="0">
                <a:solidFill>
                  <a:srgbClr val="FF0000"/>
                </a:solidFill>
                <a:latin typeface="Calibri"/>
                <a:cs typeface="Calibri"/>
              </a:rPr>
              <a:t>g</a:t>
            </a:r>
            <a:r>
              <a:rPr sz="2400" u="heavy" spc="-15" dirty="0" smtClean="0">
                <a:solidFill>
                  <a:srgbClr val="FF0000"/>
                </a:solidFill>
                <a:latin typeface="Calibri"/>
                <a:cs typeface="Calibri"/>
              </a:rPr>
              <a:t>e</a:t>
            </a:r>
            <a:r>
              <a:rPr sz="2400" u="heavy" spc="-50" dirty="0" smtClean="0">
                <a:solidFill>
                  <a:srgbClr val="FF0000"/>
                </a:solidFill>
                <a:latin typeface="Calibri"/>
                <a:cs typeface="Calibri"/>
              </a:rPr>
              <a:t> </a:t>
            </a:r>
            <a:r>
              <a:rPr sz="2400" u="heavy" spc="0" dirty="0" smtClean="0">
                <a:solidFill>
                  <a:srgbClr val="FF0000"/>
                </a:solidFill>
                <a:latin typeface="Calibri"/>
                <a:cs typeface="Calibri"/>
              </a:rPr>
              <a:t>1859</a:t>
            </a:r>
            <a:r>
              <a:rPr sz="2400" u="heavy" spc="15" dirty="0" smtClean="0">
                <a:solidFill>
                  <a:srgbClr val="FF0000"/>
                </a:solidFill>
                <a:latin typeface="Calibri"/>
                <a:cs typeface="Calibri"/>
              </a:rPr>
              <a:t>/</a:t>
            </a:r>
            <a:r>
              <a:rPr sz="2400" u="heavy" spc="0" dirty="0" smtClean="0">
                <a:solidFill>
                  <a:srgbClr val="FF0000"/>
                </a:solidFill>
                <a:latin typeface="Calibri"/>
                <a:cs typeface="Calibri"/>
              </a:rPr>
              <a:t>1962</a:t>
            </a:r>
            <a:r>
              <a:rPr sz="2400" u="heavy" spc="15" dirty="0" smtClean="0">
                <a:solidFill>
                  <a:srgbClr val="FF0000"/>
                </a:solidFill>
                <a:latin typeface="Calibri"/>
                <a:cs typeface="Calibri"/>
              </a:rPr>
              <a:t> </a:t>
            </a:r>
            <a:r>
              <a:rPr sz="2400" spc="-114" dirty="0" smtClean="0">
                <a:latin typeface="Calibri"/>
                <a:cs typeface="Calibri"/>
              </a:rPr>
              <a:t>r</a:t>
            </a:r>
            <a:r>
              <a:rPr sz="2400" spc="-25" dirty="0" smtClean="0">
                <a:latin typeface="Calibri"/>
                <a:cs typeface="Calibri"/>
              </a:rPr>
              <a:t>e</a:t>
            </a:r>
            <a:r>
              <a:rPr sz="2400" spc="-20" dirty="0" smtClean="0">
                <a:latin typeface="Calibri"/>
                <a:cs typeface="Calibri"/>
              </a:rPr>
              <a:t>n</a:t>
            </a:r>
            <a:r>
              <a:rPr sz="2400" spc="-5" dirty="0" smtClean="0">
                <a:latin typeface="Calibri"/>
                <a:cs typeface="Calibri"/>
              </a:rPr>
              <a:t>d</a:t>
            </a:r>
            <a:r>
              <a:rPr sz="2400" spc="0" dirty="0" smtClean="0">
                <a:latin typeface="Calibri"/>
                <a:cs typeface="Calibri"/>
              </a:rPr>
              <a:t>e</a:t>
            </a:r>
            <a:r>
              <a:rPr sz="2400" spc="-15" dirty="0" smtClean="0">
                <a:latin typeface="Calibri"/>
                <a:cs typeface="Calibri"/>
              </a:rPr>
              <a:t> </a:t>
            </a:r>
            <a:r>
              <a:rPr sz="2400" spc="-5" dirty="0" smtClean="0">
                <a:latin typeface="Calibri"/>
                <a:cs typeface="Calibri"/>
              </a:rPr>
              <a:t>u</a:t>
            </a:r>
            <a:r>
              <a:rPr sz="2400" spc="-10" dirty="0" smtClean="0">
                <a:latin typeface="Calibri"/>
                <a:cs typeface="Calibri"/>
              </a:rPr>
              <a:t>n</a:t>
            </a:r>
            <a:r>
              <a:rPr sz="2400" spc="-20" dirty="0" smtClean="0">
                <a:latin typeface="Calibri"/>
                <a:cs typeface="Calibri"/>
              </a:rPr>
              <a:t>i</a:t>
            </a:r>
            <a:r>
              <a:rPr sz="2400" spc="-50" dirty="0" smtClean="0">
                <a:latin typeface="Calibri"/>
                <a:cs typeface="Calibri"/>
              </a:rPr>
              <a:t>v</a:t>
            </a:r>
            <a:r>
              <a:rPr sz="2400" spc="-35" dirty="0" smtClean="0">
                <a:latin typeface="Calibri"/>
                <a:cs typeface="Calibri"/>
              </a:rPr>
              <a:t>e</a:t>
            </a:r>
            <a:r>
              <a:rPr sz="2400" spc="-135" dirty="0" smtClean="0">
                <a:latin typeface="Calibri"/>
                <a:cs typeface="Calibri"/>
              </a:rPr>
              <a:t>r</a:t>
            </a:r>
            <a:r>
              <a:rPr sz="2400" spc="0" dirty="0" smtClean="0">
                <a:latin typeface="Calibri"/>
                <a:cs typeface="Calibri"/>
              </a:rPr>
              <a:t>sale</a:t>
            </a:r>
            <a:r>
              <a:rPr sz="2400" spc="-30" dirty="0" smtClean="0">
                <a:latin typeface="Calibri"/>
                <a:cs typeface="Calibri"/>
              </a:rPr>
              <a:t> </a:t>
            </a:r>
            <a:r>
              <a:rPr sz="2400" spc="-20" dirty="0" smtClean="0">
                <a:latin typeface="Calibri"/>
                <a:cs typeface="Calibri"/>
              </a:rPr>
              <a:t>u</a:t>
            </a:r>
            <a:r>
              <a:rPr sz="2400" spc="0" dirty="0" smtClean="0">
                <a:latin typeface="Calibri"/>
                <a:cs typeface="Calibri"/>
              </a:rPr>
              <a:t>n</a:t>
            </a:r>
            <a:r>
              <a:rPr sz="2400" spc="-15" dirty="0" smtClean="0">
                <a:latin typeface="Calibri"/>
                <a:cs typeface="Calibri"/>
              </a:rPr>
              <a:t> </a:t>
            </a:r>
            <a:r>
              <a:rPr sz="2400" spc="-50" dirty="0" smtClean="0">
                <a:latin typeface="Calibri"/>
                <a:cs typeface="Calibri"/>
              </a:rPr>
              <a:t>c</a:t>
            </a:r>
            <a:r>
              <a:rPr sz="2400" spc="0" dirty="0" smtClean="0">
                <a:latin typeface="Calibri"/>
                <a:cs typeface="Calibri"/>
              </a:rPr>
              <a:t>on</a:t>
            </a:r>
            <a:r>
              <a:rPr sz="2400" spc="-5" dirty="0" smtClean="0">
                <a:latin typeface="Calibri"/>
                <a:cs typeface="Calibri"/>
              </a:rPr>
              <a:t>c</a:t>
            </a:r>
            <a:r>
              <a:rPr sz="2400" spc="-60" dirty="0" smtClean="0">
                <a:latin typeface="Calibri"/>
                <a:cs typeface="Calibri"/>
              </a:rPr>
              <a:t>e</a:t>
            </a:r>
            <a:r>
              <a:rPr sz="2400" spc="-95" dirty="0" smtClean="0">
                <a:latin typeface="Calibri"/>
                <a:cs typeface="Calibri"/>
              </a:rPr>
              <a:t>t</a:t>
            </a:r>
            <a:r>
              <a:rPr sz="2400" spc="-50" dirty="0" smtClean="0">
                <a:latin typeface="Calibri"/>
                <a:cs typeface="Calibri"/>
              </a:rPr>
              <a:t>t</a:t>
            </a:r>
            <a:r>
              <a:rPr sz="2400" spc="0" dirty="0" smtClean="0">
                <a:latin typeface="Calibri"/>
                <a:cs typeface="Calibri"/>
              </a:rPr>
              <a:t>o impo</a:t>
            </a:r>
            <a:r>
              <a:rPr sz="2400" spc="-5" dirty="0" smtClean="0">
                <a:latin typeface="Calibri"/>
                <a:cs typeface="Calibri"/>
              </a:rPr>
              <a:t>r</a:t>
            </a:r>
            <a:r>
              <a:rPr sz="2400" spc="-80" dirty="0" smtClean="0">
                <a:latin typeface="Calibri"/>
                <a:cs typeface="Calibri"/>
              </a:rPr>
              <a:t>t</a:t>
            </a:r>
            <a:r>
              <a:rPr sz="2400" spc="0" dirty="0" smtClean="0">
                <a:latin typeface="Calibri"/>
                <a:cs typeface="Calibri"/>
              </a:rPr>
              <a:t>a</a:t>
            </a:r>
            <a:r>
              <a:rPr sz="2400" spc="-55" dirty="0" smtClean="0">
                <a:latin typeface="Calibri"/>
                <a:cs typeface="Calibri"/>
              </a:rPr>
              <a:t>n</a:t>
            </a:r>
            <a:r>
              <a:rPr sz="2400" spc="0" dirty="0" smtClean="0">
                <a:latin typeface="Calibri"/>
                <a:cs typeface="Calibri"/>
              </a:rPr>
              <a:t>tissimo:</a:t>
            </a:r>
            <a:r>
              <a:rPr sz="2400" spc="-25" dirty="0" smtClean="0">
                <a:latin typeface="Calibri"/>
                <a:cs typeface="Calibri"/>
              </a:rPr>
              <a:t> </a:t>
            </a:r>
            <a:r>
              <a:rPr sz="2400" spc="0" dirty="0" smtClean="0">
                <a:latin typeface="Calibri"/>
                <a:cs typeface="Calibri"/>
              </a:rPr>
              <a:t>l’</a:t>
            </a:r>
            <a:r>
              <a:rPr sz="2400" spc="-10" dirty="0" smtClean="0">
                <a:latin typeface="Calibri"/>
                <a:cs typeface="Calibri"/>
              </a:rPr>
              <a:t>i</a:t>
            </a:r>
            <a:r>
              <a:rPr sz="2400" spc="-70" dirty="0" smtClean="0">
                <a:latin typeface="Calibri"/>
                <a:cs typeface="Calibri"/>
              </a:rPr>
              <a:t>s</a:t>
            </a:r>
            <a:r>
              <a:rPr sz="2400" spc="0" dirty="0" smtClean="0">
                <a:latin typeface="Calibri"/>
                <a:cs typeface="Calibri"/>
              </a:rPr>
              <a:t>truzione</a:t>
            </a:r>
            <a:r>
              <a:rPr sz="2400" spc="15" dirty="0" smtClean="0">
                <a:latin typeface="Calibri"/>
                <a:cs typeface="Calibri"/>
              </a:rPr>
              <a:t> </a:t>
            </a:r>
            <a:r>
              <a:rPr sz="2400" spc="-15" dirty="0" smtClean="0">
                <a:latin typeface="Calibri"/>
                <a:cs typeface="Calibri"/>
              </a:rPr>
              <a:t>è</a:t>
            </a:r>
            <a:r>
              <a:rPr sz="2400" spc="-25" dirty="0" smtClean="0">
                <a:latin typeface="Calibri"/>
                <a:cs typeface="Calibri"/>
              </a:rPr>
              <a:t> </a:t>
            </a:r>
            <a:r>
              <a:rPr sz="2400" spc="0" dirty="0" smtClean="0">
                <a:latin typeface="Calibri"/>
                <a:cs typeface="Calibri"/>
              </a:rPr>
              <a:t>obb</a:t>
            </a:r>
            <a:r>
              <a:rPr sz="2400" spc="-10" dirty="0" smtClean="0">
                <a:latin typeface="Calibri"/>
                <a:cs typeface="Calibri"/>
              </a:rPr>
              <a:t>l</a:t>
            </a:r>
            <a:r>
              <a:rPr sz="2400" spc="-20" dirty="0" smtClean="0">
                <a:latin typeface="Calibri"/>
                <a:cs typeface="Calibri"/>
              </a:rPr>
              <a:t>i</a:t>
            </a:r>
            <a:r>
              <a:rPr sz="2400" spc="-135" dirty="0" smtClean="0">
                <a:latin typeface="Calibri"/>
                <a:cs typeface="Calibri"/>
              </a:rPr>
              <a:t>g</a:t>
            </a:r>
            <a:r>
              <a:rPr sz="2400" spc="-60" dirty="0" smtClean="0">
                <a:latin typeface="Calibri"/>
                <a:cs typeface="Calibri"/>
              </a:rPr>
              <a:t>at</a:t>
            </a:r>
            <a:r>
              <a:rPr sz="2400" spc="0" dirty="0" smtClean="0">
                <a:latin typeface="Calibri"/>
                <a:cs typeface="Calibri"/>
              </a:rPr>
              <a:t>oria</a:t>
            </a:r>
            <a:r>
              <a:rPr sz="2400" spc="-10" dirty="0" smtClean="0">
                <a:latin typeface="Calibri"/>
                <a:cs typeface="Calibri"/>
              </a:rPr>
              <a:t> </a:t>
            </a:r>
            <a:r>
              <a:rPr sz="2400" spc="-15" dirty="0" smtClean="0">
                <a:latin typeface="Calibri"/>
                <a:cs typeface="Calibri"/>
              </a:rPr>
              <a:t>e</a:t>
            </a:r>
            <a:r>
              <a:rPr sz="2400" spc="-10" dirty="0" smtClean="0">
                <a:latin typeface="Calibri"/>
                <a:cs typeface="Calibri"/>
              </a:rPr>
              <a:t> </a:t>
            </a:r>
            <a:r>
              <a:rPr sz="2400" spc="-25" dirty="0" smtClean="0">
                <a:latin typeface="Calibri"/>
                <a:cs typeface="Calibri"/>
              </a:rPr>
              <a:t>g</a:t>
            </a:r>
            <a:r>
              <a:rPr sz="2400" spc="-150" dirty="0" smtClean="0">
                <a:latin typeface="Calibri"/>
                <a:cs typeface="Calibri"/>
              </a:rPr>
              <a:t>r</a:t>
            </a:r>
            <a:r>
              <a:rPr sz="2400" spc="-45" dirty="0" smtClean="0">
                <a:latin typeface="Calibri"/>
                <a:cs typeface="Calibri"/>
              </a:rPr>
              <a:t>a</a:t>
            </a:r>
            <a:r>
              <a:rPr sz="2400" spc="0" dirty="0" smtClean="0">
                <a:latin typeface="Calibri"/>
                <a:cs typeface="Calibri"/>
              </a:rPr>
              <a:t>tu</a:t>
            </a:r>
            <a:r>
              <a:rPr sz="2400" spc="-10" dirty="0" smtClean="0">
                <a:latin typeface="Calibri"/>
                <a:cs typeface="Calibri"/>
              </a:rPr>
              <a:t>i</a:t>
            </a:r>
            <a:r>
              <a:rPr sz="2400" spc="-80" dirty="0" smtClean="0">
                <a:latin typeface="Calibri"/>
                <a:cs typeface="Calibri"/>
              </a:rPr>
              <a:t>t</a:t>
            </a:r>
            <a:r>
              <a:rPr sz="2400" spc="0" dirty="0" smtClean="0">
                <a:latin typeface="Calibri"/>
                <a:cs typeface="Calibri"/>
              </a:rPr>
              <a:t>a</a:t>
            </a:r>
            <a:r>
              <a:rPr sz="2400" spc="-75" dirty="0" smtClean="0">
                <a:latin typeface="Calibri"/>
                <a:cs typeface="Calibri"/>
              </a:rPr>
              <a:t> </a:t>
            </a:r>
            <a:r>
              <a:rPr sz="2400" spc="-30" dirty="0" smtClean="0">
                <a:latin typeface="Calibri"/>
                <a:cs typeface="Calibri"/>
              </a:rPr>
              <a:t>p</a:t>
            </a:r>
            <a:r>
              <a:rPr sz="2400" spc="-45" dirty="0" smtClean="0">
                <a:latin typeface="Calibri"/>
                <a:cs typeface="Calibri"/>
              </a:rPr>
              <a:t>e</a:t>
            </a:r>
            <a:r>
              <a:rPr sz="2400" spc="-15" dirty="0" smtClean="0">
                <a:latin typeface="Calibri"/>
                <a:cs typeface="Calibri"/>
              </a:rPr>
              <a:t>r </a:t>
            </a:r>
            <a:r>
              <a:rPr sz="2400" spc="-25" dirty="0" smtClean="0">
                <a:latin typeface="Calibri"/>
                <a:cs typeface="Calibri"/>
              </a:rPr>
              <a:t>t</a:t>
            </a:r>
            <a:r>
              <a:rPr sz="2400" spc="-20" dirty="0" smtClean="0">
                <a:latin typeface="Calibri"/>
                <a:cs typeface="Calibri"/>
              </a:rPr>
              <a:t>u</a:t>
            </a:r>
            <a:r>
              <a:rPr sz="2400" spc="-105" dirty="0" smtClean="0">
                <a:latin typeface="Calibri"/>
                <a:cs typeface="Calibri"/>
              </a:rPr>
              <a:t>t</a:t>
            </a:r>
            <a:r>
              <a:rPr sz="2400" spc="0" dirty="0" smtClean="0">
                <a:latin typeface="Calibri"/>
                <a:cs typeface="Calibri"/>
              </a:rPr>
              <a:t>ti</a:t>
            </a:r>
            <a:r>
              <a:rPr sz="2400" spc="-50" dirty="0" smtClean="0">
                <a:latin typeface="Calibri"/>
                <a:cs typeface="Calibri"/>
              </a:rPr>
              <a:t> </a:t>
            </a:r>
            <a:r>
              <a:rPr sz="2400" spc="-30" dirty="0" smtClean="0">
                <a:latin typeface="Calibri"/>
                <a:cs typeface="Calibri"/>
              </a:rPr>
              <a:t>n</a:t>
            </a:r>
            <a:r>
              <a:rPr sz="2400" spc="-45" dirty="0" smtClean="0">
                <a:latin typeface="Calibri"/>
                <a:cs typeface="Calibri"/>
              </a:rPr>
              <a:t>e</a:t>
            </a:r>
            <a:r>
              <a:rPr sz="2400" spc="0" dirty="0" smtClean="0">
                <a:latin typeface="Calibri"/>
                <a:cs typeface="Calibri"/>
              </a:rPr>
              <a:t>gli o</a:t>
            </a:r>
            <a:r>
              <a:rPr sz="2400" spc="-95" dirty="0" smtClean="0">
                <a:latin typeface="Calibri"/>
                <a:cs typeface="Calibri"/>
              </a:rPr>
              <a:t>t</a:t>
            </a:r>
            <a:r>
              <a:rPr sz="2400" spc="-70" dirty="0" smtClean="0">
                <a:latin typeface="Calibri"/>
                <a:cs typeface="Calibri"/>
              </a:rPr>
              <a:t>t</a:t>
            </a:r>
            <a:r>
              <a:rPr sz="2400" spc="0" dirty="0" smtClean="0">
                <a:latin typeface="Calibri"/>
                <a:cs typeface="Calibri"/>
              </a:rPr>
              <a:t>o</a:t>
            </a:r>
            <a:r>
              <a:rPr sz="2400" spc="-30" dirty="0" smtClean="0">
                <a:latin typeface="Calibri"/>
                <a:cs typeface="Calibri"/>
              </a:rPr>
              <a:t> </a:t>
            </a:r>
            <a:r>
              <a:rPr sz="2400" spc="0" dirty="0" smtClean="0">
                <a:latin typeface="Calibri"/>
                <a:cs typeface="Calibri"/>
              </a:rPr>
              <a:t>anni</a:t>
            </a:r>
            <a:r>
              <a:rPr sz="2400" spc="-20" dirty="0" smtClean="0">
                <a:latin typeface="Calibri"/>
                <a:cs typeface="Calibri"/>
              </a:rPr>
              <a:t> </a:t>
            </a:r>
            <a:r>
              <a:rPr sz="2400" spc="-5" dirty="0" smtClean="0">
                <a:latin typeface="Calibri"/>
                <a:cs typeface="Calibri"/>
              </a:rPr>
              <a:t>p</a:t>
            </a:r>
            <a:r>
              <a:rPr sz="2400" spc="-105" dirty="0" smtClean="0">
                <a:latin typeface="Calibri"/>
                <a:cs typeface="Calibri"/>
              </a:rPr>
              <a:t>r</a:t>
            </a:r>
            <a:r>
              <a:rPr sz="2400" spc="-70" dirty="0" smtClean="0">
                <a:latin typeface="Calibri"/>
                <a:cs typeface="Calibri"/>
              </a:rPr>
              <a:t>e</a:t>
            </a:r>
            <a:r>
              <a:rPr sz="2400" spc="0" dirty="0" smtClean="0">
                <a:latin typeface="Calibri"/>
                <a:cs typeface="Calibri"/>
              </a:rPr>
              <a:t>v</a:t>
            </a:r>
            <a:r>
              <a:rPr sz="2400" spc="-5" dirty="0" smtClean="0">
                <a:latin typeface="Calibri"/>
                <a:cs typeface="Calibri"/>
              </a:rPr>
              <a:t>i</a:t>
            </a:r>
            <a:r>
              <a:rPr sz="2400" spc="-70" dirty="0" smtClean="0">
                <a:latin typeface="Calibri"/>
                <a:cs typeface="Calibri"/>
              </a:rPr>
              <a:t>s</a:t>
            </a:r>
            <a:r>
              <a:rPr sz="2400" spc="0" dirty="0" smtClean="0">
                <a:latin typeface="Calibri"/>
                <a:cs typeface="Calibri"/>
              </a:rPr>
              <a:t>ti</a:t>
            </a:r>
            <a:r>
              <a:rPr sz="2400" spc="-25" dirty="0" smtClean="0">
                <a:latin typeface="Calibri"/>
                <a:cs typeface="Calibri"/>
              </a:rPr>
              <a:t> </a:t>
            </a:r>
            <a:r>
              <a:rPr sz="2400" spc="0" dirty="0" smtClean="0">
                <a:latin typeface="Calibri"/>
                <a:cs typeface="Calibri"/>
              </a:rPr>
              <a:t>da</a:t>
            </a:r>
            <a:r>
              <a:rPr sz="2400" spc="-10" dirty="0" smtClean="0">
                <a:latin typeface="Calibri"/>
                <a:cs typeface="Calibri"/>
              </a:rPr>
              <a:t>l</a:t>
            </a:r>
            <a:r>
              <a:rPr sz="2400" spc="-20" dirty="0" smtClean="0">
                <a:latin typeface="Calibri"/>
                <a:cs typeface="Calibri"/>
              </a:rPr>
              <a:t>l</a:t>
            </a:r>
            <a:r>
              <a:rPr sz="2400" spc="0" dirty="0" smtClean="0">
                <a:latin typeface="Calibri"/>
                <a:cs typeface="Calibri"/>
              </a:rPr>
              <a:t>o </a:t>
            </a:r>
            <a:r>
              <a:rPr sz="2400" spc="-70" dirty="0" smtClean="0">
                <a:latin typeface="Calibri"/>
                <a:cs typeface="Calibri"/>
              </a:rPr>
              <a:t>st</a:t>
            </a:r>
            <a:r>
              <a:rPr sz="2400" spc="-60" dirty="0" smtClean="0">
                <a:latin typeface="Calibri"/>
                <a:cs typeface="Calibri"/>
              </a:rPr>
              <a:t>at</a:t>
            </a:r>
            <a:r>
              <a:rPr sz="2400" spc="0" dirty="0" smtClean="0">
                <a:latin typeface="Calibri"/>
                <a:cs typeface="Calibri"/>
              </a:rPr>
              <a:t>o.</a:t>
            </a:r>
            <a:endParaRPr sz="2400" dirty="0">
              <a:latin typeface="Calibri"/>
              <a:cs typeface="Calibri"/>
            </a:endParaRPr>
          </a:p>
          <a:p>
            <a:pPr>
              <a:lnSpc>
                <a:spcPts val="650"/>
              </a:lnSpc>
              <a:spcBef>
                <a:spcPts val="45"/>
              </a:spcBef>
              <a:buFont typeface="Arial"/>
              <a:buChar char="•"/>
            </a:pPr>
            <a:endParaRPr sz="2400" dirty="0"/>
          </a:p>
          <a:p>
            <a:pPr marL="355600" indent="-342900">
              <a:lnSpc>
                <a:spcPct val="100000"/>
              </a:lnSpc>
              <a:buFont typeface="Arial"/>
              <a:buChar char="•"/>
              <a:tabLst>
                <a:tab pos="354965" algn="l"/>
              </a:tabLst>
            </a:pPr>
            <a:r>
              <a:rPr sz="2400" b="1" spc="-30" dirty="0" smtClean="0">
                <a:latin typeface="Calibri"/>
                <a:cs typeface="Calibri"/>
              </a:rPr>
              <a:t>Ne</a:t>
            </a:r>
            <a:r>
              <a:rPr sz="2400" b="1" spc="-10" dirty="0" smtClean="0">
                <a:latin typeface="Calibri"/>
                <a:cs typeface="Calibri"/>
              </a:rPr>
              <a:t>l</a:t>
            </a:r>
            <a:r>
              <a:rPr sz="2400" b="1" spc="-60" dirty="0" smtClean="0">
                <a:latin typeface="Calibri"/>
                <a:cs typeface="Calibri"/>
              </a:rPr>
              <a:t> </a:t>
            </a:r>
            <a:r>
              <a:rPr sz="2400" b="1" spc="-45" dirty="0" smtClean="0">
                <a:latin typeface="Calibri"/>
                <a:cs typeface="Calibri"/>
              </a:rPr>
              <a:t>19</a:t>
            </a:r>
            <a:r>
              <a:rPr sz="2400" b="1" spc="-35" dirty="0" smtClean="0">
                <a:latin typeface="Calibri"/>
                <a:cs typeface="Calibri"/>
              </a:rPr>
              <a:t>6</a:t>
            </a:r>
            <a:r>
              <a:rPr sz="2400" b="1" spc="-25" dirty="0" smtClean="0">
                <a:latin typeface="Calibri"/>
                <a:cs typeface="Calibri"/>
              </a:rPr>
              <a:t>2</a:t>
            </a:r>
            <a:r>
              <a:rPr sz="2400" spc="-10" dirty="0" smtClean="0">
                <a:latin typeface="Calibri"/>
                <a:cs typeface="Calibri"/>
              </a:rPr>
              <a:t>,</a:t>
            </a:r>
            <a:r>
              <a:rPr sz="2400" spc="-15" dirty="0" smtClean="0">
                <a:latin typeface="Calibri"/>
                <a:cs typeface="Calibri"/>
              </a:rPr>
              <a:t> v</a:t>
            </a:r>
            <a:r>
              <a:rPr sz="2400" spc="-20" dirty="0" smtClean="0">
                <a:latin typeface="Calibri"/>
                <a:cs typeface="Calibri"/>
              </a:rPr>
              <a:t>i</a:t>
            </a:r>
            <a:r>
              <a:rPr sz="2400" spc="-50" dirty="0" smtClean="0">
                <a:latin typeface="Calibri"/>
                <a:cs typeface="Calibri"/>
              </a:rPr>
              <a:t>en</a:t>
            </a:r>
            <a:r>
              <a:rPr sz="2400" spc="-15" dirty="0" smtClean="0">
                <a:latin typeface="Calibri"/>
                <a:cs typeface="Calibri"/>
              </a:rPr>
              <a:t>e</a:t>
            </a:r>
            <a:r>
              <a:rPr sz="2400" spc="-40" dirty="0" smtClean="0">
                <a:latin typeface="Calibri"/>
                <a:cs typeface="Calibri"/>
              </a:rPr>
              <a:t> </a:t>
            </a:r>
            <a:r>
              <a:rPr sz="2400" spc="-5" dirty="0" smtClean="0">
                <a:latin typeface="Calibri"/>
                <a:cs typeface="Calibri"/>
              </a:rPr>
              <a:t>i</a:t>
            </a:r>
            <a:r>
              <a:rPr sz="2400" spc="-70" dirty="0" smtClean="0">
                <a:latin typeface="Calibri"/>
                <a:cs typeface="Calibri"/>
              </a:rPr>
              <a:t>s</a:t>
            </a:r>
            <a:r>
              <a:rPr sz="2400" spc="0" dirty="0" smtClean="0">
                <a:latin typeface="Calibri"/>
                <a:cs typeface="Calibri"/>
              </a:rPr>
              <a:t>titu</a:t>
            </a:r>
            <a:r>
              <a:rPr sz="2400" spc="-5" dirty="0" smtClean="0">
                <a:latin typeface="Calibri"/>
                <a:cs typeface="Calibri"/>
              </a:rPr>
              <a:t>i</a:t>
            </a:r>
            <a:r>
              <a:rPr sz="2400" spc="-80" dirty="0" smtClean="0">
                <a:latin typeface="Calibri"/>
                <a:cs typeface="Calibri"/>
              </a:rPr>
              <a:t>t</a:t>
            </a:r>
            <a:r>
              <a:rPr sz="2400" spc="0" dirty="0" smtClean="0">
                <a:latin typeface="Calibri"/>
                <a:cs typeface="Calibri"/>
              </a:rPr>
              <a:t>a</a:t>
            </a:r>
            <a:r>
              <a:rPr sz="2400" spc="-40" dirty="0" smtClean="0">
                <a:latin typeface="Calibri"/>
                <a:cs typeface="Calibri"/>
              </a:rPr>
              <a:t> </a:t>
            </a:r>
            <a:r>
              <a:rPr sz="2400" spc="-10" dirty="0" smtClean="0">
                <a:latin typeface="Calibri"/>
                <a:cs typeface="Calibri"/>
              </a:rPr>
              <a:t>l</a:t>
            </a:r>
            <a:r>
              <a:rPr sz="2400" spc="0" dirty="0" smtClean="0">
                <a:latin typeface="Calibri"/>
                <a:cs typeface="Calibri"/>
              </a:rPr>
              <a:t>a</a:t>
            </a:r>
            <a:r>
              <a:rPr sz="2400" spc="-5" dirty="0" smtClean="0">
                <a:latin typeface="Calibri"/>
                <a:cs typeface="Calibri"/>
              </a:rPr>
              <a:t> </a:t>
            </a:r>
            <a:r>
              <a:rPr sz="2400" spc="0" dirty="0" smtClean="0">
                <a:latin typeface="Calibri"/>
                <a:cs typeface="Calibri"/>
              </a:rPr>
              <a:t>Scuola</a:t>
            </a:r>
            <a:r>
              <a:rPr sz="2400" spc="-15" dirty="0" smtClean="0">
                <a:latin typeface="Calibri"/>
                <a:cs typeface="Calibri"/>
              </a:rPr>
              <a:t> </a:t>
            </a:r>
            <a:r>
              <a:rPr sz="2400" spc="-50" dirty="0" smtClean="0">
                <a:latin typeface="Calibri"/>
                <a:cs typeface="Calibri"/>
              </a:rPr>
              <a:t>m</a:t>
            </a:r>
            <a:r>
              <a:rPr sz="2400" spc="-45" dirty="0" smtClean="0">
                <a:latin typeface="Calibri"/>
                <a:cs typeface="Calibri"/>
              </a:rPr>
              <a:t>ed</a:t>
            </a:r>
            <a:r>
              <a:rPr sz="2400" spc="-10" dirty="0" smtClean="0">
                <a:latin typeface="Calibri"/>
                <a:cs typeface="Calibri"/>
              </a:rPr>
              <a:t>i</a:t>
            </a:r>
            <a:r>
              <a:rPr sz="2400" spc="0" dirty="0" smtClean="0">
                <a:latin typeface="Calibri"/>
                <a:cs typeface="Calibri"/>
              </a:rPr>
              <a:t>a</a:t>
            </a:r>
            <a:r>
              <a:rPr sz="2400" spc="10" dirty="0" smtClean="0">
                <a:latin typeface="Calibri"/>
                <a:cs typeface="Calibri"/>
              </a:rPr>
              <a:t> </a:t>
            </a:r>
            <a:r>
              <a:rPr sz="2400" spc="-5" dirty="0" smtClean="0">
                <a:latin typeface="Calibri"/>
                <a:cs typeface="Calibri"/>
              </a:rPr>
              <a:t>u</a:t>
            </a:r>
            <a:r>
              <a:rPr sz="2400" spc="-10" dirty="0" smtClean="0">
                <a:latin typeface="Calibri"/>
                <a:cs typeface="Calibri"/>
              </a:rPr>
              <a:t>n</a:t>
            </a:r>
            <a:r>
              <a:rPr sz="2400" spc="-20" dirty="0" smtClean="0">
                <a:latin typeface="Calibri"/>
                <a:cs typeface="Calibri"/>
              </a:rPr>
              <a:t>i</a:t>
            </a:r>
            <a:r>
              <a:rPr sz="2400" spc="-5" dirty="0" smtClean="0">
                <a:latin typeface="Calibri"/>
                <a:cs typeface="Calibri"/>
              </a:rPr>
              <a:t>f</a:t>
            </a:r>
            <a:r>
              <a:rPr sz="2400" spc="-15" dirty="0" smtClean="0">
                <a:latin typeface="Calibri"/>
                <a:cs typeface="Calibri"/>
              </a:rPr>
              <a:t>i</a:t>
            </a:r>
            <a:r>
              <a:rPr sz="2400" spc="-75" dirty="0" smtClean="0">
                <a:latin typeface="Calibri"/>
                <a:cs typeface="Calibri"/>
              </a:rPr>
              <a:t>c</a:t>
            </a:r>
            <a:r>
              <a:rPr sz="2400" spc="-45" dirty="0" smtClean="0">
                <a:latin typeface="Calibri"/>
                <a:cs typeface="Calibri"/>
              </a:rPr>
              <a:t>a</a:t>
            </a:r>
            <a:r>
              <a:rPr sz="2400" spc="-95" dirty="0" smtClean="0">
                <a:latin typeface="Calibri"/>
                <a:cs typeface="Calibri"/>
              </a:rPr>
              <a:t>t</a:t>
            </a:r>
            <a:r>
              <a:rPr sz="2400" spc="0" dirty="0" smtClean="0">
                <a:latin typeface="Calibri"/>
                <a:cs typeface="Calibri"/>
              </a:rPr>
              <a:t>a</a:t>
            </a:r>
            <a:endParaRPr sz="2400" dirty="0">
              <a:latin typeface="Calibri"/>
              <a:cs typeface="Calibri"/>
            </a:endParaRPr>
          </a:p>
          <a:p>
            <a:pPr>
              <a:lnSpc>
                <a:spcPts val="700"/>
              </a:lnSpc>
              <a:spcBef>
                <a:spcPts val="10"/>
              </a:spcBef>
              <a:buFont typeface="Arial"/>
              <a:buChar char="•"/>
            </a:pPr>
            <a:endParaRPr sz="2400" dirty="0"/>
          </a:p>
          <a:p>
            <a:pPr marL="355600" indent="-342900">
              <a:lnSpc>
                <a:spcPct val="100000"/>
              </a:lnSpc>
              <a:buFont typeface="Arial"/>
              <a:buChar char="•"/>
              <a:tabLst>
                <a:tab pos="354965" algn="l"/>
              </a:tabLst>
            </a:pPr>
            <a:r>
              <a:rPr sz="2400" b="1" dirty="0" smtClean="0">
                <a:latin typeface="Calibri"/>
                <a:cs typeface="Calibri"/>
              </a:rPr>
              <a:t>Nel</a:t>
            </a:r>
            <a:r>
              <a:rPr sz="2400" b="1" spc="-50" dirty="0" smtClean="0">
                <a:latin typeface="Calibri"/>
                <a:cs typeface="Calibri"/>
              </a:rPr>
              <a:t> </a:t>
            </a:r>
            <a:r>
              <a:rPr sz="2400" b="1" spc="0" dirty="0" smtClean="0">
                <a:latin typeface="Calibri"/>
                <a:cs typeface="Calibri"/>
              </a:rPr>
              <a:t>1968,</a:t>
            </a:r>
            <a:r>
              <a:rPr sz="2400" b="1" spc="15" dirty="0" smtClean="0">
                <a:latin typeface="Calibri"/>
                <a:cs typeface="Calibri"/>
              </a:rPr>
              <a:t> </a:t>
            </a:r>
            <a:r>
              <a:rPr sz="2400" spc="-5" dirty="0" smtClean="0">
                <a:latin typeface="Calibri"/>
                <a:cs typeface="Calibri"/>
              </a:rPr>
              <a:t>vi</a:t>
            </a:r>
            <a:r>
              <a:rPr sz="2400" spc="-35" dirty="0" smtClean="0">
                <a:latin typeface="Calibri"/>
                <a:cs typeface="Calibri"/>
              </a:rPr>
              <a:t>e</a:t>
            </a:r>
            <a:r>
              <a:rPr sz="2400" spc="-5" dirty="0" smtClean="0">
                <a:latin typeface="Calibri"/>
                <a:cs typeface="Calibri"/>
              </a:rPr>
              <a:t>n</a:t>
            </a:r>
            <a:r>
              <a:rPr sz="2400" spc="0" dirty="0" smtClean="0">
                <a:latin typeface="Calibri"/>
                <a:cs typeface="Calibri"/>
              </a:rPr>
              <a:t>e</a:t>
            </a:r>
            <a:r>
              <a:rPr sz="2400" spc="-25" dirty="0" smtClean="0">
                <a:latin typeface="Calibri"/>
                <a:cs typeface="Calibri"/>
              </a:rPr>
              <a:t> </a:t>
            </a:r>
            <a:r>
              <a:rPr sz="2400" spc="-20" dirty="0" smtClean="0">
                <a:latin typeface="Calibri"/>
                <a:cs typeface="Calibri"/>
              </a:rPr>
              <a:t>i</a:t>
            </a:r>
            <a:r>
              <a:rPr sz="2400" spc="-75" dirty="0" smtClean="0">
                <a:latin typeface="Calibri"/>
                <a:cs typeface="Calibri"/>
              </a:rPr>
              <a:t>s</a:t>
            </a:r>
            <a:r>
              <a:rPr sz="2400" spc="0" dirty="0" smtClean="0">
                <a:latin typeface="Calibri"/>
                <a:cs typeface="Calibri"/>
              </a:rPr>
              <a:t>tit</a:t>
            </a:r>
            <a:r>
              <a:rPr sz="2400" spc="-5" dirty="0" smtClean="0">
                <a:latin typeface="Calibri"/>
                <a:cs typeface="Calibri"/>
              </a:rPr>
              <a:t>u</a:t>
            </a:r>
            <a:r>
              <a:rPr sz="2400" spc="-20" dirty="0" smtClean="0">
                <a:latin typeface="Calibri"/>
                <a:cs typeface="Calibri"/>
              </a:rPr>
              <a:t>i</a:t>
            </a:r>
            <a:r>
              <a:rPr sz="2400" spc="-70" dirty="0" smtClean="0">
                <a:latin typeface="Calibri"/>
                <a:cs typeface="Calibri"/>
              </a:rPr>
              <a:t>t</a:t>
            </a:r>
            <a:r>
              <a:rPr sz="2400" spc="0" dirty="0" smtClean="0">
                <a:latin typeface="Calibri"/>
                <a:cs typeface="Calibri"/>
              </a:rPr>
              <a:t>a</a:t>
            </a:r>
            <a:r>
              <a:rPr sz="2400" spc="-30" dirty="0" smtClean="0">
                <a:latin typeface="Calibri"/>
                <a:cs typeface="Calibri"/>
              </a:rPr>
              <a:t> </a:t>
            </a:r>
            <a:r>
              <a:rPr sz="2400" spc="-10" dirty="0" smtClean="0">
                <a:latin typeface="Calibri"/>
                <a:cs typeface="Calibri"/>
              </a:rPr>
              <a:t>l</a:t>
            </a:r>
            <a:r>
              <a:rPr sz="2400" spc="0" dirty="0" smtClean="0">
                <a:latin typeface="Calibri"/>
                <a:cs typeface="Calibri"/>
              </a:rPr>
              <a:t>a</a:t>
            </a:r>
            <a:r>
              <a:rPr sz="2400" spc="-15" dirty="0" smtClean="0">
                <a:latin typeface="Calibri"/>
                <a:cs typeface="Calibri"/>
              </a:rPr>
              <a:t> </a:t>
            </a:r>
            <a:r>
              <a:rPr sz="2400" spc="0" dirty="0" smtClean="0">
                <a:latin typeface="Calibri"/>
                <a:cs typeface="Calibri"/>
              </a:rPr>
              <a:t>Scuola</a:t>
            </a:r>
            <a:r>
              <a:rPr sz="2400" spc="-20" dirty="0" smtClean="0">
                <a:latin typeface="Calibri"/>
                <a:cs typeface="Calibri"/>
              </a:rPr>
              <a:t> </a:t>
            </a:r>
            <a:r>
              <a:rPr sz="2400" spc="0" dirty="0" smtClean="0">
                <a:latin typeface="Calibri"/>
                <a:cs typeface="Calibri"/>
              </a:rPr>
              <a:t>m</a:t>
            </a:r>
            <a:r>
              <a:rPr sz="2400" spc="-50" dirty="0" smtClean="0">
                <a:latin typeface="Calibri"/>
                <a:cs typeface="Calibri"/>
              </a:rPr>
              <a:t>a</a:t>
            </a:r>
            <a:r>
              <a:rPr sz="2400" spc="-70" dirty="0" smtClean="0">
                <a:latin typeface="Calibri"/>
                <a:cs typeface="Calibri"/>
              </a:rPr>
              <a:t>t</a:t>
            </a:r>
            <a:r>
              <a:rPr sz="2400" spc="-35" dirty="0" smtClean="0">
                <a:latin typeface="Calibri"/>
                <a:cs typeface="Calibri"/>
              </a:rPr>
              <a:t>e</a:t>
            </a:r>
            <a:r>
              <a:rPr sz="2400" spc="-45" dirty="0" smtClean="0">
                <a:latin typeface="Calibri"/>
                <a:cs typeface="Calibri"/>
              </a:rPr>
              <a:t>r</a:t>
            </a:r>
            <a:r>
              <a:rPr sz="2400" spc="-5" dirty="0" smtClean="0">
                <a:latin typeface="Calibri"/>
                <a:cs typeface="Calibri"/>
              </a:rPr>
              <a:t>n</a:t>
            </a:r>
            <a:r>
              <a:rPr sz="2400" spc="0" dirty="0" smtClean="0">
                <a:latin typeface="Calibri"/>
                <a:cs typeface="Calibri"/>
              </a:rPr>
              <a:t>a</a:t>
            </a:r>
            <a:r>
              <a:rPr sz="2400" spc="-20" dirty="0" smtClean="0">
                <a:latin typeface="Calibri"/>
                <a:cs typeface="Calibri"/>
              </a:rPr>
              <a:t> </a:t>
            </a:r>
            <a:r>
              <a:rPr sz="2400" spc="-85" dirty="0" smtClean="0">
                <a:latin typeface="Calibri"/>
                <a:cs typeface="Calibri"/>
              </a:rPr>
              <a:t>s</a:t>
            </a:r>
            <a:r>
              <a:rPr sz="2400" spc="-70" dirty="0" smtClean="0">
                <a:latin typeface="Calibri"/>
                <a:cs typeface="Calibri"/>
              </a:rPr>
              <a:t>t</a:t>
            </a:r>
            <a:r>
              <a:rPr sz="2400" spc="-45" dirty="0" smtClean="0">
                <a:latin typeface="Calibri"/>
                <a:cs typeface="Calibri"/>
              </a:rPr>
              <a:t>a</a:t>
            </a:r>
            <a:r>
              <a:rPr sz="2400" spc="-70" dirty="0" smtClean="0">
                <a:latin typeface="Calibri"/>
                <a:cs typeface="Calibri"/>
              </a:rPr>
              <a:t>t</a:t>
            </a:r>
            <a:r>
              <a:rPr sz="2400" spc="0" dirty="0" smtClean="0">
                <a:latin typeface="Calibri"/>
                <a:cs typeface="Calibri"/>
              </a:rPr>
              <a:t>ale</a:t>
            </a:r>
            <a:endParaRPr sz="2400" dirty="0">
              <a:latin typeface="Calibri"/>
              <a:cs typeface="Calibri"/>
            </a:endParaRPr>
          </a:p>
          <a:p>
            <a:pPr>
              <a:lnSpc>
                <a:spcPts val="650"/>
              </a:lnSpc>
              <a:spcBef>
                <a:spcPts val="45"/>
              </a:spcBef>
              <a:buFont typeface="Arial"/>
              <a:buChar char="•"/>
            </a:pPr>
            <a:endParaRPr sz="2400" dirty="0"/>
          </a:p>
          <a:p>
            <a:pPr marL="355600" marR="17145" indent="-342900">
              <a:lnSpc>
                <a:spcPct val="100000"/>
              </a:lnSpc>
              <a:buFont typeface="Arial"/>
              <a:buChar char="•"/>
              <a:tabLst>
                <a:tab pos="354965" algn="l"/>
              </a:tabLst>
            </a:pPr>
            <a:r>
              <a:rPr sz="2400" b="1" spc="-30" dirty="0" smtClean="0">
                <a:latin typeface="Calibri"/>
                <a:cs typeface="Calibri"/>
              </a:rPr>
              <a:t>Ne</a:t>
            </a:r>
            <a:r>
              <a:rPr sz="2400" b="1" spc="-10" dirty="0" smtClean="0">
                <a:latin typeface="Calibri"/>
                <a:cs typeface="Calibri"/>
              </a:rPr>
              <a:t>l</a:t>
            </a:r>
            <a:r>
              <a:rPr sz="2400" b="1" spc="-35" dirty="0" smtClean="0">
                <a:latin typeface="Calibri"/>
                <a:cs typeface="Calibri"/>
              </a:rPr>
              <a:t> </a:t>
            </a:r>
            <a:r>
              <a:rPr sz="2400" b="1" spc="-25" dirty="0" smtClean="0">
                <a:latin typeface="Calibri"/>
                <a:cs typeface="Calibri"/>
              </a:rPr>
              <a:t>1969</a:t>
            </a:r>
            <a:r>
              <a:rPr sz="2400" b="1" spc="-10" dirty="0" smtClean="0">
                <a:latin typeface="Calibri"/>
                <a:cs typeface="Calibri"/>
              </a:rPr>
              <a:t>,</a:t>
            </a:r>
            <a:r>
              <a:rPr sz="2400" b="1" spc="-35" dirty="0" smtClean="0">
                <a:latin typeface="Calibri"/>
                <a:cs typeface="Calibri"/>
              </a:rPr>
              <a:t> </a:t>
            </a:r>
            <a:r>
              <a:rPr sz="2400" spc="-30" dirty="0" smtClean="0">
                <a:latin typeface="Calibri"/>
                <a:cs typeface="Calibri"/>
              </a:rPr>
              <a:t>v</a:t>
            </a:r>
            <a:r>
              <a:rPr sz="2400" spc="-20" dirty="0" smtClean="0">
                <a:latin typeface="Calibri"/>
                <a:cs typeface="Calibri"/>
              </a:rPr>
              <a:t>i</a:t>
            </a:r>
            <a:r>
              <a:rPr sz="2400" spc="-35" dirty="0" smtClean="0">
                <a:latin typeface="Calibri"/>
                <a:cs typeface="Calibri"/>
              </a:rPr>
              <a:t>e</a:t>
            </a:r>
            <a:r>
              <a:rPr sz="2400" spc="-25" dirty="0" smtClean="0">
                <a:latin typeface="Calibri"/>
                <a:cs typeface="Calibri"/>
              </a:rPr>
              <a:t>n</a:t>
            </a:r>
            <a:r>
              <a:rPr sz="2400" spc="-15" dirty="0" smtClean="0">
                <a:latin typeface="Calibri"/>
                <a:cs typeface="Calibri"/>
              </a:rPr>
              <a:t>e</a:t>
            </a:r>
            <a:r>
              <a:rPr sz="2400" spc="-40" dirty="0" smtClean="0">
                <a:latin typeface="Calibri"/>
                <a:cs typeface="Calibri"/>
              </a:rPr>
              <a:t> </a:t>
            </a:r>
            <a:r>
              <a:rPr sz="2400" spc="-20" dirty="0" smtClean="0">
                <a:latin typeface="Calibri"/>
                <a:cs typeface="Calibri"/>
              </a:rPr>
              <a:t>l</a:t>
            </a:r>
            <a:r>
              <a:rPr sz="2400" spc="-10" dirty="0" smtClean="0">
                <a:latin typeface="Calibri"/>
                <a:cs typeface="Calibri"/>
              </a:rPr>
              <a:t>i</a:t>
            </a:r>
            <a:r>
              <a:rPr sz="2400" spc="-5" dirty="0" smtClean="0">
                <a:latin typeface="Calibri"/>
                <a:cs typeface="Calibri"/>
              </a:rPr>
              <a:t>b</a:t>
            </a:r>
            <a:r>
              <a:rPr sz="2400" spc="-35" dirty="0" smtClean="0">
                <a:latin typeface="Calibri"/>
                <a:cs typeface="Calibri"/>
              </a:rPr>
              <a:t>e</a:t>
            </a:r>
            <a:r>
              <a:rPr sz="2400" spc="-135" dirty="0" smtClean="0">
                <a:latin typeface="Calibri"/>
                <a:cs typeface="Calibri"/>
              </a:rPr>
              <a:t>r</a:t>
            </a:r>
            <a:r>
              <a:rPr sz="2400" spc="0" dirty="0" smtClean="0">
                <a:latin typeface="Calibri"/>
                <a:cs typeface="Calibri"/>
              </a:rPr>
              <a:t>a</a:t>
            </a:r>
            <a:r>
              <a:rPr sz="2400" spc="-5" dirty="0" smtClean="0">
                <a:latin typeface="Calibri"/>
                <a:cs typeface="Calibri"/>
              </a:rPr>
              <a:t>l</a:t>
            </a:r>
            <a:r>
              <a:rPr sz="2400" spc="-20" dirty="0" smtClean="0">
                <a:latin typeface="Calibri"/>
                <a:cs typeface="Calibri"/>
              </a:rPr>
              <a:t>i</a:t>
            </a:r>
            <a:r>
              <a:rPr sz="2400" spc="0" dirty="0" smtClean="0">
                <a:latin typeface="Calibri"/>
                <a:cs typeface="Calibri"/>
              </a:rPr>
              <a:t>z</a:t>
            </a:r>
            <a:r>
              <a:rPr sz="2400" spc="-95" dirty="0" smtClean="0">
                <a:latin typeface="Calibri"/>
                <a:cs typeface="Calibri"/>
              </a:rPr>
              <a:t>z</a:t>
            </a:r>
            <a:r>
              <a:rPr sz="2400" spc="-60" dirty="0" smtClean="0">
                <a:latin typeface="Calibri"/>
                <a:cs typeface="Calibri"/>
              </a:rPr>
              <a:t>at</a:t>
            </a:r>
            <a:r>
              <a:rPr sz="2400" spc="0" dirty="0" smtClean="0">
                <a:latin typeface="Calibri"/>
                <a:cs typeface="Calibri"/>
              </a:rPr>
              <a:t>o</a:t>
            </a:r>
            <a:r>
              <a:rPr sz="2400" spc="-5" dirty="0" smtClean="0">
                <a:latin typeface="Calibri"/>
                <a:cs typeface="Calibri"/>
              </a:rPr>
              <a:t> </a:t>
            </a:r>
            <a:r>
              <a:rPr sz="2400" spc="-20" dirty="0" smtClean="0">
                <a:latin typeface="Calibri"/>
                <a:cs typeface="Calibri"/>
              </a:rPr>
              <a:t>l</a:t>
            </a:r>
            <a:r>
              <a:rPr sz="2400" spc="-450" dirty="0" smtClean="0">
                <a:latin typeface="Calibri"/>
                <a:cs typeface="Calibri"/>
              </a:rPr>
              <a:t>’</a:t>
            </a:r>
            <a:r>
              <a:rPr lang="it-IT" sz="2400" spc="-450" dirty="0" smtClean="0">
                <a:latin typeface="Calibri"/>
                <a:cs typeface="Calibri"/>
              </a:rPr>
              <a:t> </a:t>
            </a:r>
            <a:r>
              <a:rPr sz="2400" spc="-15" dirty="0" err="1" smtClean="0">
                <a:latin typeface="Calibri"/>
                <a:cs typeface="Calibri"/>
              </a:rPr>
              <a:t>acce</a:t>
            </a:r>
            <a:r>
              <a:rPr sz="2400" spc="-5" dirty="0" err="1" smtClean="0">
                <a:latin typeface="Calibri"/>
                <a:cs typeface="Calibri"/>
              </a:rPr>
              <a:t>s</a:t>
            </a:r>
            <a:r>
              <a:rPr sz="2400" spc="0" dirty="0" err="1" smtClean="0">
                <a:latin typeface="Calibri"/>
                <a:cs typeface="Calibri"/>
              </a:rPr>
              <a:t>so</a:t>
            </a:r>
            <a:r>
              <a:rPr sz="2400" spc="0" dirty="0" smtClean="0">
                <a:latin typeface="Calibri"/>
                <a:cs typeface="Calibri"/>
              </a:rPr>
              <a:t> a</a:t>
            </a:r>
            <a:r>
              <a:rPr sz="2400" spc="-5" dirty="0" smtClean="0">
                <a:latin typeface="Calibri"/>
                <a:cs typeface="Calibri"/>
              </a:rPr>
              <a:t>l</a:t>
            </a:r>
            <a:r>
              <a:rPr sz="2400" spc="-20" dirty="0" smtClean="0">
                <a:latin typeface="Calibri"/>
                <a:cs typeface="Calibri"/>
              </a:rPr>
              <a:t>l</a:t>
            </a:r>
            <a:r>
              <a:rPr sz="2400" spc="-140" dirty="0" smtClean="0">
                <a:latin typeface="Calibri"/>
                <a:cs typeface="Calibri"/>
              </a:rPr>
              <a:t>’</a:t>
            </a:r>
            <a:r>
              <a:rPr sz="2400" spc="-5" dirty="0" smtClean="0">
                <a:latin typeface="Calibri"/>
                <a:cs typeface="Calibri"/>
              </a:rPr>
              <a:t>u</a:t>
            </a:r>
            <a:r>
              <a:rPr sz="2400" spc="-10" dirty="0" smtClean="0">
                <a:latin typeface="Calibri"/>
                <a:cs typeface="Calibri"/>
              </a:rPr>
              <a:t>n</a:t>
            </a:r>
            <a:r>
              <a:rPr sz="2400" spc="-20" dirty="0" smtClean="0">
                <a:latin typeface="Calibri"/>
                <a:cs typeface="Calibri"/>
              </a:rPr>
              <a:t>i</a:t>
            </a:r>
            <a:r>
              <a:rPr sz="2400" spc="-65" dirty="0" smtClean="0">
                <a:latin typeface="Calibri"/>
                <a:cs typeface="Calibri"/>
              </a:rPr>
              <a:t>v</a:t>
            </a:r>
            <a:r>
              <a:rPr sz="2400" spc="-20" dirty="0" smtClean="0">
                <a:latin typeface="Calibri"/>
                <a:cs typeface="Calibri"/>
              </a:rPr>
              <a:t>e</a:t>
            </a:r>
            <a:r>
              <a:rPr sz="2400" spc="-125" dirty="0" smtClean="0">
                <a:latin typeface="Calibri"/>
                <a:cs typeface="Calibri"/>
              </a:rPr>
              <a:t>r</a:t>
            </a:r>
            <a:r>
              <a:rPr sz="2400" spc="0" dirty="0" smtClean="0">
                <a:latin typeface="Calibri"/>
                <a:cs typeface="Calibri"/>
              </a:rPr>
              <a:t>s</a:t>
            </a:r>
            <a:r>
              <a:rPr sz="2400" spc="-5" dirty="0" smtClean="0">
                <a:latin typeface="Calibri"/>
                <a:cs typeface="Calibri"/>
              </a:rPr>
              <a:t>i</a:t>
            </a:r>
            <a:r>
              <a:rPr sz="2400" spc="-80" dirty="0" smtClean="0">
                <a:latin typeface="Calibri"/>
                <a:cs typeface="Calibri"/>
              </a:rPr>
              <a:t>t</a:t>
            </a:r>
            <a:r>
              <a:rPr sz="2400" spc="0" dirty="0" smtClean="0">
                <a:latin typeface="Calibri"/>
                <a:cs typeface="Calibri"/>
              </a:rPr>
              <a:t>à.</a:t>
            </a:r>
            <a:r>
              <a:rPr sz="2400" spc="-35" dirty="0" smtClean="0">
                <a:latin typeface="Calibri"/>
                <a:cs typeface="Calibri"/>
              </a:rPr>
              <a:t> </a:t>
            </a:r>
            <a:r>
              <a:rPr sz="2400" spc="-360" dirty="0" smtClean="0">
                <a:latin typeface="Calibri"/>
                <a:cs typeface="Calibri"/>
              </a:rPr>
              <a:t>T</a:t>
            </a:r>
            <a:r>
              <a:rPr sz="2400" spc="-5" dirty="0" smtClean="0">
                <a:latin typeface="Calibri"/>
                <a:cs typeface="Calibri"/>
              </a:rPr>
              <a:t>u</a:t>
            </a:r>
            <a:r>
              <a:rPr sz="2400" spc="-105" dirty="0" smtClean="0">
                <a:latin typeface="Calibri"/>
                <a:cs typeface="Calibri"/>
              </a:rPr>
              <a:t>t</a:t>
            </a:r>
            <a:r>
              <a:rPr sz="2400" spc="0" dirty="0" smtClean="0">
                <a:latin typeface="Calibri"/>
                <a:cs typeface="Calibri"/>
              </a:rPr>
              <a:t>ti</a:t>
            </a:r>
            <a:r>
              <a:rPr sz="2400" spc="-35" dirty="0" smtClean="0">
                <a:latin typeface="Calibri"/>
                <a:cs typeface="Calibri"/>
              </a:rPr>
              <a:t> </a:t>
            </a:r>
            <a:r>
              <a:rPr sz="2400" spc="0" dirty="0" smtClean="0">
                <a:latin typeface="Calibri"/>
                <a:cs typeface="Calibri"/>
              </a:rPr>
              <a:t>i</a:t>
            </a:r>
            <a:r>
              <a:rPr sz="2400" spc="-25" dirty="0" smtClean="0">
                <a:latin typeface="Calibri"/>
                <a:cs typeface="Calibri"/>
              </a:rPr>
              <a:t> </a:t>
            </a:r>
            <a:r>
              <a:rPr sz="2400" spc="-5" dirty="0" smtClean="0">
                <a:latin typeface="Calibri"/>
                <a:cs typeface="Calibri"/>
              </a:rPr>
              <a:t>d</a:t>
            </a:r>
            <a:r>
              <a:rPr sz="2400" spc="-20" dirty="0" smtClean="0">
                <a:latin typeface="Calibri"/>
                <a:cs typeface="Calibri"/>
              </a:rPr>
              <a:t>i</a:t>
            </a:r>
            <a:r>
              <a:rPr sz="2400" spc="-5" dirty="0" smtClean="0">
                <a:latin typeface="Calibri"/>
                <a:cs typeface="Calibri"/>
              </a:rPr>
              <a:t>p</a:t>
            </a:r>
            <a:r>
              <a:rPr sz="2400" spc="-20" dirty="0" smtClean="0">
                <a:latin typeface="Calibri"/>
                <a:cs typeface="Calibri"/>
              </a:rPr>
              <a:t>l</a:t>
            </a:r>
            <a:r>
              <a:rPr sz="2400" spc="0" dirty="0" smtClean="0">
                <a:latin typeface="Calibri"/>
                <a:cs typeface="Calibri"/>
              </a:rPr>
              <a:t>om</a:t>
            </a:r>
            <a:r>
              <a:rPr sz="2400" spc="-35" dirty="0" smtClean="0">
                <a:latin typeface="Calibri"/>
                <a:cs typeface="Calibri"/>
              </a:rPr>
              <a:t>a</a:t>
            </a:r>
            <a:r>
              <a:rPr sz="2400" spc="0" dirty="0" smtClean="0">
                <a:latin typeface="Calibri"/>
                <a:cs typeface="Calibri"/>
              </a:rPr>
              <a:t>ti po</a:t>
            </a:r>
            <a:r>
              <a:rPr sz="2400" spc="5" dirty="0" smtClean="0">
                <a:latin typeface="Calibri"/>
                <a:cs typeface="Calibri"/>
              </a:rPr>
              <a:t>s</a:t>
            </a:r>
            <a:r>
              <a:rPr sz="2400" spc="0" dirty="0" smtClean="0">
                <a:latin typeface="Calibri"/>
                <a:cs typeface="Calibri"/>
              </a:rPr>
              <a:t>sono</a:t>
            </a:r>
            <a:r>
              <a:rPr sz="2400" spc="25" dirty="0" smtClean="0">
                <a:latin typeface="Calibri"/>
                <a:cs typeface="Calibri"/>
              </a:rPr>
              <a:t> </a:t>
            </a:r>
            <a:r>
              <a:rPr sz="2400" spc="0" dirty="0" smtClean="0">
                <a:latin typeface="Calibri"/>
                <a:cs typeface="Calibri"/>
              </a:rPr>
              <a:t>isc</a:t>
            </a:r>
            <a:r>
              <a:rPr sz="2400" spc="-5" dirty="0" smtClean="0">
                <a:latin typeface="Calibri"/>
                <a:cs typeface="Calibri"/>
              </a:rPr>
              <a:t>r</a:t>
            </a:r>
            <a:r>
              <a:rPr sz="2400" spc="-20" dirty="0" smtClean="0">
                <a:latin typeface="Calibri"/>
                <a:cs typeface="Calibri"/>
              </a:rPr>
              <a:t>i</a:t>
            </a:r>
            <a:r>
              <a:rPr sz="2400" spc="-65" dirty="0" smtClean="0">
                <a:latin typeface="Calibri"/>
                <a:cs typeface="Calibri"/>
              </a:rPr>
              <a:t>v</a:t>
            </a:r>
            <a:r>
              <a:rPr sz="2400" spc="-20" dirty="0" smtClean="0">
                <a:latin typeface="Calibri"/>
                <a:cs typeface="Calibri"/>
              </a:rPr>
              <a:t>e</a:t>
            </a:r>
            <a:r>
              <a:rPr sz="2400" spc="-125" dirty="0" smtClean="0">
                <a:latin typeface="Calibri"/>
                <a:cs typeface="Calibri"/>
              </a:rPr>
              <a:t>r</a:t>
            </a:r>
            <a:r>
              <a:rPr sz="2400" spc="0" dirty="0" smtClean="0">
                <a:latin typeface="Calibri"/>
                <a:cs typeface="Calibri"/>
              </a:rPr>
              <a:t>si</a:t>
            </a:r>
            <a:r>
              <a:rPr sz="2400" spc="-25" dirty="0" smtClean="0">
                <a:latin typeface="Calibri"/>
                <a:cs typeface="Calibri"/>
              </a:rPr>
              <a:t> </a:t>
            </a:r>
            <a:r>
              <a:rPr sz="2400" spc="0" dirty="0" smtClean="0">
                <a:latin typeface="Calibri"/>
                <a:cs typeface="Calibri"/>
              </a:rPr>
              <a:t>a qual</a:t>
            </a:r>
            <a:r>
              <a:rPr sz="2400" spc="-10" dirty="0" smtClean="0">
                <a:latin typeface="Calibri"/>
                <a:cs typeface="Calibri"/>
              </a:rPr>
              <a:t>s</a:t>
            </a:r>
            <a:r>
              <a:rPr sz="2400" spc="-20" dirty="0" smtClean="0">
                <a:latin typeface="Calibri"/>
                <a:cs typeface="Calibri"/>
              </a:rPr>
              <a:t>i</a:t>
            </a:r>
            <a:r>
              <a:rPr sz="2400" spc="0" dirty="0" smtClean="0">
                <a:latin typeface="Calibri"/>
                <a:cs typeface="Calibri"/>
              </a:rPr>
              <a:t>asi</a:t>
            </a:r>
            <a:r>
              <a:rPr sz="2400" spc="-5" dirty="0" smtClean="0">
                <a:latin typeface="Calibri"/>
                <a:cs typeface="Calibri"/>
              </a:rPr>
              <a:t> </a:t>
            </a:r>
            <a:r>
              <a:rPr sz="2400" spc="-140" dirty="0" smtClean="0">
                <a:latin typeface="Calibri"/>
                <a:cs typeface="Calibri"/>
              </a:rPr>
              <a:t>f</a:t>
            </a:r>
            <a:r>
              <a:rPr sz="2400" spc="-10" dirty="0" smtClean="0">
                <a:latin typeface="Calibri"/>
                <a:cs typeface="Calibri"/>
              </a:rPr>
              <a:t>a</a:t>
            </a:r>
            <a:r>
              <a:rPr sz="2400" spc="-75" dirty="0" smtClean="0">
                <a:latin typeface="Calibri"/>
                <a:cs typeface="Calibri"/>
              </a:rPr>
              <a:t>c</a:t>
            </a:r>
            <a:r>
              <a:rPr sz="2400" spc="0" dirty="0" smtClean="0">
                <a:latin typeface="Calibri"/>
                <a:cs typeface="Calibri"/>
              </a:rPr>
              <a:t>o</a:t>
            </a:r>
            <a:r>
              <a:rPr sz="2400" spc="-10" dirty="0" smtClean="0">
                <a:latin typeface="Calibri"/>
                <a:cs typeface="Calibri"/>
              </a:rPr>
              <a:t>l</a:t>
            </a:r>
            <a:r>
              <a:rPr sz="2400" spc="-80" dirty="0" smtClean="0">
                <a:latin typeface="Calibri"/>
                <a:cs typeface="Calibri"/>
              </a:rPr>
              <a:t>t</a:t>
            </a:r>
            <a:r>
              <a:rPr sz="2400" spc="0" dirty="0" smtClean="0">
                <a:latin typeface="Calibri"/>
                <a:cs typeface="Calibri"/>
              </a:rPr>
              <a:t>à.</a:t>
            </a:r>
            <a:endParaRPr sz="2400" dirty="0">
              <a:latin typeface="Calibri"/>
              <a:cs typeface="Calibri"/>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o">
  <a:themeElements>
    <a:clrScheme name="Organico">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o">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o">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rotWithShape="1">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924</TotalTime>
  <Words>3740</Words>
  <Application>Microsoft Office PowerPoint</Application>
  <PresentationFormat>Presentazione su schermo (4:3)</PresentationFormat>
  <Paragraphs>300</Paragraphs>
  <Slides>61</Slides>
  <Notes>1</Notes>
  <HiddenSlides>0</HiddenSlides>
  <MMClips>0</MMClips>
  <ScaleCrop>false</ScaleCrop>
  <HeadingPairs>
    <vt:vector size="6" baseType="variant">
      <vt:variant>
        <vt:lpstr>Caratteri utilizzati</vt:lpstr>
      </vt:variant>
      <vt:variant>
        <vt:i4>4</vt:i4>
      </vt:variant>
      <vt:variant>
        <vt:lpstr>Tema</vt:lpstr>
      </vt:variant>
      <vt:variant>
        <vt:i4>1</vt:i4>
      </vt:variant>
      <vt:variant>
        <vt:lpstr>Titoli diapositive</vt:lpstr>
      </vt:variant>
      <vt:variant>
        <vt:i4>61</vt:i4>
      </vt:variant>
    </vt:vector>
  </HeadingPairs>
  <TitlesOfParts>
    <vt:vector size="66" baseType="lpstr">
      <vt:lpstr>Arial</vt:lpstr>
      <vt:lpstr>Calibri</vt:lpstr>
      <vt:lpstr>Garamond</vt:lpstr>
      <vt:lpstr>Source Sans Pro</vt:lpstr>
      <vt:lpstr>Organico</vt:lpstr>
      <vt:lpstr>STORIA DELLA SCUOLA E LE SUE NORMA TIVE</vt:lpstr>
      <vt:lpstr>RIFORMA GENTILE 1923</vt:lpstr>
      <vt:lpstr>RIFORMA GENTILE 1923</vt:lpstr>
      <vt:lpstr> I PROGRAMMI DELLA SCUOLA ELEMENTARE</vt:lpstr>
      <vt:lpstr>L E SCUOLE DI AVVIAMENTO PROFESSIONALE</vt:lpstr>
      <vt:lpstr>I PROGRAMMI DEL ‘45</vt:lpstr>
      <vt:lpstr>DALLA COSTITUZIONE AI GIORNI NOSTRI</vt:lpstr>
      <vt:lpstr>I PROGRAMMI DEL ‘55</vt:lpstr>
      <vt:lpstr>DALLA COSTITUZIONE AI GIORNI NOSTRI</vt:lpstr>
      <vt:lpstr>Presentazione standard di PowerPoint</vt:lpstr>
      <vt:lpstr>Presentazione standard di PowerPoint</vt:lpstr>
      <vt:lpstr>LA LEGGE 517/77</vt:lpstr>
      <vt:lpstr>PROGRAMMI DELLA SCUOLA MEDIA DEL ‘79</vt:lpstr>
      <vt:lpstr>I PROGRAMMI DELL’85</vt:lpstr>
      <vt:lpstr>LA COSTITUZIONE EUROPEA</vt:lpstr>
      <vt:lpstr>LA COSTITUZIONE EUROPEA</vt:lpstr>
      <vt:lpstr>GLI ANNI ‘90</vt:lpstr>
      <vt:lpstr>BERLINGUER E DE MAURO</vt:lpstr>
      <vt:lpstr>BERLINGUER E DE MAURO</vt:lpstr>
      <vt:lpstr>BERLINGUER E DE MAURO</vt:lpstr>
      <vt:lpstr>L’AUTONOMIA</vt:lpstr>
      <vt:lpstr>STRATEGIA DI LISBONA: 2000-2010</vt:lpstr>
      <vt:lpstr>RIFORMA MORATTI</vt:lpstr>
      <vt:lpstr>RIFORMA MORATTI</vt:lpstr>
      <vt:lpstr>RIFORMA MORATTI</vt:lpstr>
      <vt:lpstr>RIFORMA MORATTI</vt:lpstr>
      <vt:lpstr>RACCOMANDAZIONI UE 18/12/2006 DEL PARLAMENTO EUROPEO E DEL CONSIGLIO DELL’.U.E.</vt:lpstr>
      <vt:lpstr>RACCOMANDAZIONE DEL 22 MAGGIO 2018</vt:lpstr>
      <vt:lpstr>LE CONOSCENZE, ABILITA’ E COMPETENZE</vt:lpstr>
      <vt:lpstr>MODIFICHE APPORTATE DA FIORONI  IL CACCIAVITE</vt:lpstr>
      <vt:lpstr>ASSI CULTURALI </vt:lpstr>
      <vt:lpstr>LE COMPETENZE DI CITTADINANZA</vt:lpstr>
      <vt:lpstr>LA RACCOMANDAZIONE DEL PARLAMENTO EUROPEO E DEL CONSIGLIO DELL'UNIONE EUROPEA 23/04/2008-EQF</vt:lpstr>
      <vt:lpstr>MODIFICHE APPORTATE DALLA GELMINI L.169/2008 LEGGE DELEGA</vt:lpstr>
      <vt:lpstr>MODIFICHE APPORTATE DALLA GELMINI L.169/2008 LEGGE DELEGA</vt:lpstr>
      <vt:lpstr>MODIFICHE APPORTATE DALLA GELMINI L.169/2008 LEGGE DELEGA</vt:lpstr>
      <vt:lpstr>ATTUALE ARTICOLAZIONE CENTRALE DEL MIUR D.P.R. N. 17/2009 </vt:lpstr>
      <vt:lpstr>DPR 89/2009 revisione assetto scuola dell’infanzia e del primo ciclo di istruzione </vt:lpstr>
      <vt:lpstr>DPR 89/2009 revisione assetto scuola dell’infanzia e del primo ciclo di istruzione</vt:lpstr>
      <vt:lpstr>DPR 89/2009 revisione assetto scuola dell’infanzia e del primo ciclo di istruzione</vt:lpstr>
      <vt:lpstr>DPR 89/2009 revisione assetto scuola dell’infanzia e del primo ciclo di istruzione</vt:lpstr>
      <vt:lpstr>DPR 89/2009 revisione assetto scuola dell’infanzia e del primo ciclo di istruzione</vt:lpstr>
      <vt:lpstr>RIFORMA SECONDO CICLO</vt:lpstr>
      <vt:lpstr>RIFORMA SECONDO CICLO</vt:lpstr>
      <vt:lpstr>UN CURRICOLO PIÙ SNELLO</vt:lpstr>
      <vt:lpstr>LE ORE DI 60 MINUTI</vt:lpstr>
      <vt:lpstr>D.M. 254/2012-INDICAZIONI NAZIONALI</vt:lpstr>
      <vt:lpstr> DOCUMENTO “INDICAZIONI NAZIONALI E NUOVI SCENARI”-22/02/2018 </vt:lpstr>
      <vt:lpstr>CORTE EUROPEA DI GIUSTIZIA-2014</vt:lpstr>
      <vt:lpstr>LA LEGGE 107/2015</vt:lpstr>
      <vt:lpstr>LA LEGGE 107/2015</vt:lpstr>
      <vt:lpstr>LA LEGGE 107/2015</vt:lpstr>
      <vt:lpstr>LA LEGGE 107/2015</vt:lpstr>
      <vt:lpstr>D.LGS 62/2017</vt:lpstr>
      <vt:lpstr>D.LGS 62/2017</vt:lpstr>
      <vt:lpstr>D.LGS 62/2017</vt:lpstr>
      <vt:lpstr>D.LGS 62/2017</vt:lpstr>
      <vt:lpstr>D.LGS 62/2017</vt:lpstr>
      <vt:lpstr>D.LGS   65/2017</vt:lpstr>
      <vt:lpstr>D.M. 742/2017</vt:lpstr>
      <vt:lpstr>GRAZIE DELL‘ATTENZIONE  «RICORDATEVI CHE DOVETE MORIRE»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STORIA DELLA SCUOLA E LE SUE NORMATIVE</dc:title>
  <dc:creator>Utente_2</dc:creator>
  <cp:lastModifiedBy>antonio vitale</cp:lastModifiedBy>
  <cp:revision>108</cp:revision>
  <dcterms:created xsi:type="dcterms:W3CDTF">2016-02-01T12:51:11Z</dcterms:created>
  <dcterms:modified xsi:type="dcterms:W3CDTF">2019-01-31T16:46:40Z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2016-01-13T00:00:00Z</vt:filetime>
  </property>
  <property fmtid="{D5CDD505-2E9C-101B-9397-08002B2CF9AE}" pid="3" name="LastSaved">
    <vt:filetime>2016-02-01T00:00:00Z</vt:filetime>
  </property>
</Properties>
</file>