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42"/>
  </p:notesMasterIdLst>
  <p:sldIdLst>
    <p:sldId id="307" r:id="rId2"/>
    <p:sldId id="305" r:id="rId3"/>
    <p:sldId id="308" r:id="rId4"/>
    <p:sldId id="338" r:id="rId5"/>
    <p:sldId id="309" r:id="rId6"/>
    <p:sldId id="339" r:id="rId7"/>
    <p:sldId id="310" r:id="rId8"/>
    <p:sldId id="311" r:id="rId9"/>
    <p:sldId id="312" r:id="rId10"/>
    <p:sldId id="313" r:id="rId11"/>
    <p:sldId id="314" r:id="rId12"/>
    <p:sldId id="315" r:id="rId13"/>
    <p:sldId id="330" r:id="rId14"/>
    <p:sldId id="316" r:id="rId15"/>
    <p:sldId id="331" r:id="rId16"/>
    <p:sldId id="317" r:id="rId17"/>
    <p:sldId id="318" r:id="rId18"/>
    <p:sldId id="319" r:id="rId19"/>
    <p:sldId id="320" r:id="rId20"/>
    <p:sldId id="332" r:id="rId21"/>
    <p:sldId id="321" r:id="rId22"/>
    <p:sldId id="322" r:id="rId23"/>
    <p:sldId id="299" r:id="rId24"/>
    <p:sldId id="333" r:id="rId25"/>
    <p:sldId id="300" r:id="rId26"/>
    <p:sldId id="334" r:id="rId27"/>
    <p:sldId id="301" r:id="rId28"/>
    <p:sldId id="302" r:id="rId29"/>
    <p:sldId id="335" r:id="rId30"/>
    <p:sldId id="303" r:id="rId31"/>
    <p:sldId id="336" r:id="rId32"/>
    <p:sldId id="323" r:id="rId33"/>
    <p:sldId id="324" r:id="rId34"/>
    <p:sldId id="325" r:id="rId35"/>
    <p:sldId id="326" r:id="rId36"/>
    <p:sldId id="327" r:id="rId37"/>
    <p:sldId id="328" r:id="rId38"/>
    <p:sldId id="337" r:id="rId39"/>
    <p:sldId id="329" r:id="rId40"/>
    <p:sldId id="306" r:id="rId41"/>
  </p:sldIdLst>
  <p:sldSz cx="9144000" cy="6858000" type="screen4x3"/>
  <p:notesSz cx="9144000" cy="6858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6" y="4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3A4E1BA6-ABD4-4BED-8592-3BAF1AD61528}" type="datetimeFigureOut">
              <a:rPr lang="it-IT" smtClean="0"/>
              <a:t>30/11/2018</a:t>
            </a:fld>
            <a:endParaRPr lang="it-IT"/>
          </a:p>
        </p:txBody>
      </p:sp>
      <p:sp>
        <p:nvSpPr>
          <p:cNvPr id="4" name="Segnaposto immagine diapositiva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9909634D-F22B-4BC9-BC01-D513E1696521}" type="slidenum">
              <a:rPr lang="it-IT" smtClean="0"/>
              <a:t>‹N›</a:t>
            </a:fld>
            <a:endParaRPr lang="it-IT"/>
          </a:p>
        </p:txBody>
      </p:sp>
    </p:spTree>
    <p:extLst>
      <p:ext uri="{BB962C8B-B14F-4D97-AF65-F5344CB8AC3E}">
        <p14:creationId xmlns:p14="http://schemas.microsoft.com/office/powerpoint/2010/main" val="283031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5" name="Footer Placeholder 4"/>
          <p:cNvSpPr>
            <a:spLocks noGrp="1"/>
          </p:cNvSpPr>
          <p:nvPr>
            <p:ph type="ftr" sz="quarter" idx="11"/>
          </p:nvPr>
        </p:nvSpPr>
        <p:spPr/>
        <p:txBody>
          <a:bodyPr/>
          <a:lstStyle/>
          <a:p>
            <a:endParaRPr lang="it-IT"/>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352138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3960938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5" name="Footer Placeholder 4"/>
          <p:cNvSpPr>
            <a:spLocks noGrp="1"/>
          </p:cNvSpPr>
          <p:nvPr>
            <p:ph type="ftr" sz="quarter" idx="11"/>
          </p:nvPr>
        </p:nvSpPr>
        <p:spPr/>
        <p:txBody>
          <a:bodyPr/>
          <a:lstStyle/>
          <a:p>
            <a:endParaRPr lang="it-IT"/>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6423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489970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6" name="Footer Placeholder 5"/>
          <p:cNvSpPr>
            <a:spLocks noGrp="1"/>
          </p:cNvSpPr>
          <p:nvPr>
            <p:ph type="ftr" sz="quarter" idx="11"/>
          </p:nvPr>
        </p:nvSpPr>
        <p:spPr/>
        <p:txBody>
          <a:bodyPr/>
          <a:lstStyle/>
          <a:p>
            <a:endParaRPr lang="it-IT"/>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21710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2383277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3060542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312162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421282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425952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189078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8" name="Footer Placeholder 7"/>
          <p:cNvSpPr>
            <a:spLocks noGrp="1"/>
          </p:cNvSpPr>
          <p:nvPr>
            <p:ph type="ftr" sz="quarter" idx="11"/>
          </p:nvPr>
        </p:nvSpPr>
        <p:spPr/>
        <p:txBody>
          <a:bodyPr/>
          <a:lstStyle/>
          <a:p>
            <a:endParaRPr lang="it-IT"/>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1674256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4" name="Footer Placeholder 3"/>
          <p:cNvSpPr>
            <a:spLocks noGrp="1"/>
          </p:cNvSpPr>
          <p:nvPr>
            <p:ph type="ftr" sz="quarter" idx="11"/>
          </p:nvPr>
        </p:nvSpPr>
        <p:spPr/>
        <p:txBody>
          <a:bodyPr/>
          <a:lstStyle/>
          <a:p>
            <a:endParaRPr lang="it-IT"/>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193204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1263614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128318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D8BD707-D9CF-40AE-B4C6-C98DA3205C09}" type="datetimeFigureOut">
              <a:rPr lang="en-US" smtClean="0"/>
              <a:t>11/30/2018</a:t>
            </a:fld>
            <a:endParaRPr lang="en-US" smtClean="0"/>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302233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t>11/30/2018</a:t>
            </a:fld>
            <a:endParaRPr lang="en-US" smtClean="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marL="64769">
              <a:lnSpc>
                <a:spcPct val="100000"/>
              </a:lnSpc>
            </a:pPr>
            <a:fld id="{81D60167-4931-47E6-BA6A-407CBD079E47}" type="slidenum">
              <a:rPr lang="it-IT" sz="1200" spc="-10" smtClean="0">
                <a:solidFill>
                  <a:srgbClr val="888888"/>
                </a:solidFill>
                <a:latin typeface="Calibri"/>
                <a:cs typeface="Calibri"/>
              </a:rPr>
              <a:t>‹N›</a:t>
            </a:fld>
            <a:endParaRPr lang="it-IT" sz="1200">
              <a:latin typeface="Calibri"/>
              <a:cs typeface="Calibri"/>
            </a:endParaRPr>
          </a:p>
        </p:txBody>
      </p:sp>
    </p:spTree>
    <p:extLst>
      <p:ext uri="{BB962C8B-B14F-4D97-AF65-F5344CB8AC3E}">
        <p14:creationId xmlns:p14="http://schemas.microsoft.com/office/powerpoint/2010/main" val="3525670691"/>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nSpc>
                <a:spcPct val="100000"/>
              </a:lnSpc>
            </a:pPr>
            <a:r>
              <a:rPr lang="it-IT" b="1" dirty="0">
                <a:latin typeface="Calibri"/>
                <a:cs typeface="Calibri"/>
              </a:rPr>
              <a:t>P</a:t>
            </a:r>
            <a:r>
              <a:rPr lang="it-IT" b="1" spc="-65" dirty="0">
                <a:latin typeface="Calibri"/>
                <a:cs typeface="Calibri"/>
              </a:rPr>
              <a:t>R</a:t>
            </a:r>
            <a:r>
              <a:rPr lang="it-IT" b="1" spc="-20" dirty="0">
                <a:latin typeface="Calibri"/>
                <a:cs typeface="Calibri"/>
              </a:rPr>
              <a:t>O</a:t>
            </a:r>
            <a:r>
              <a:rPr lang="it-IT" b="1" spc="30" dirty="0">
                <a:latin typeface="Calibri"/>
                <a:cs typeface="Calibri"/>
              </a:rPr>
              <a:t>V</a:t>
            </a:r>
            <a:r>
              <a:rPr lang="it-IT" b="1" spc="-35" dirty="0">
                <a:latin typeface="Calibri"/>
                <a:cs typeface="Calibri"/>
              </a:rPr>
              <a:t>V</a:t>
            </a:r>
            <a:r>
              <a:rPr lang="it-IT" b="1" dirty="0">
                <a:latin typeface="Calibri"/>
                <a:cs typeface="Calibri"/>
              </a:rPr>
              <a:t>EDIME</a:t>
            </a:r>
            <a:r>
              <a:rPr lang="it-IT" b="1" spc="-60" dirty="0">
                <a:latin typeface="Calibri"/>
                <a:cs typeface="Calibri"/>
              </a:rPr>
              <a:t>N</a:t>
            </a:r>
            <a:r>
              <a:rPr lang="it-IT" b="1" dirty="0">
                <a:latin typeface="Calibri"/>
                <a:cs typeface="Calibri"/>
              </a:rPr>
              <a:t>TI</a:t>
            </a:r>
            <a:r>
              <a:rPr lang="it-IT" b="1" spc="-55" dirty="0">
                <a:latin typeface="Calibri"/>
                <a:cs typeface="Calibri"/>
              </a:rPr>
              <a:t> </a:t>
            </a:r>
            <a:r>
              <a:rPr lang="it-IT" b="1" dirty="0">
                <a:latin typeface="Calibri"/>
                <a:cs typeface="Calibri"/>
              </a:rPr>
              <a:t>DELE</a:t>
            </a:r>
            <a:r>
              <a:rPr lang="it-IT" b="1" spc="-75" dirty="0">
                <a:latin typeface="Calibri"/>
                <a:cs typeface="Calibri"/>
              </a:rPr>
              <a:t>G</a:t>
            </a:r>
            <a:r>
              <a:rPr lang="it-IT" b="1" spc="-40" dirty="0">
                <a:latin typeface="Calibri"/>
                <a:cs typeface="Calibri"/>
              </a:rPr>
              <a:t>A</a:t>
            </a:r>
            <a:r>
              <a:rPr lang="it-IT" b="1" dirty="0">
                <a:latin typeface="Calibri"/>
                <a:cs typeface="Calibri"/>
              </a:rPr>
              <a:t>TI</a:t>
            </a:r>
            <a:r>
              <a:rPr lang="it-IT" b="1" spc="-30" dirty="0">
                <a:latin typeface="Calibri"/>
                <a:cs typeface="Calibri"/>
              </a:rPr>
              <a:t> </a:t>
            </a:r>
            <a:br>
              <a:rPr lang="it-IT" b="1" spc="-30" dirty="0">
                <a:latin typeface="Calibri"/>
                <a:cs typeface="Calibri"/>
              </a:rPr>
            </a:br>
            <a:r>
              <a:rPr lang="it-IT" b="1" dirty="0">
                <a:latin typeface="Calibri"/>
                <a:cs typeface="Calibri"/>
              </a:rPr>
              <a:t>SUL</a:t>
            </a:r>
            <a:r>
              <a:rPr lang="it-IT" b="1" spc="-15" dirty="0">
                <a:latin typeface="Calibri"/>
                <a:cs typeface="Calibri"/>
              </a:rPr>
              <a:t>L</a:t>
            </a:r>
            <a:r>
              <a:rPr lang="it-IT" b="1" dirty="0">
                <a:latin typeface="Calibri"/>
                <a:cs typeface="Calibri"/>
              </a:rPr>
              <a:t>A</a:t>
            </a:r>
            <a:r>
              <a:rPr lang="it-IT" dirty="0">
                <a:latin typeface="Calibri"/>
                <a:cs typeface="Calibri"/>
              </a:rPr>
              <a:t> </a:t>
            </a:r>
            <a:r>
              <a:rPr lang="it-IT" b="1" dirty="0">
                <a:latin typeface="Calibri"/>
                <a:cs typeface="Calibri"/>
              </a:rPr>
              <a:t>SCUOLA</a:t>
            </a:r>
            <a:r>
              <a:rPr lang="it-IT" dirty="0">
                <a:latin typeface="Calibri"/>
                <a:cs typeface="Calibri"/>
              </a:rPr>
              <a:t/>
            </a:r>
            <a:br>
              <a:rPr lang="it-IT" dirty="0">
                <a:latin typeface="Calibri"/>
                <a:cs typeface="Calibri"/>
              </a:rPr>
            </a:br>
            <a:endParaRPr lang="it-IT" dirty="0"/>
          </a:p>
        </p:txBody>
      </p:sp>
      <p:sp>
        <p:nvSpPr>
          <p:cNvPr id="3" name="Segnaposto contenuto 2"/>
          <p:cNvSpPr>
            <a:spLocks noGrp="1"/>
          </p:cNvSpPr>
          <p:nvPr>
            <p:ph idx="1"/>
          </p:nvPr>
        </p:nvSpPr>
        <p:spPr/>
        <p:txBody>
          <a:bodyPr/>
          <a:lstStyle/>
          <a:p>
            <a:pPr marL="0" marR="12700" indent="0" algn="ctr">
              <a:lnSpc>
                <a:spcPct val="80000"/>
              </a:lnSpc>
              <a:buNone/>
            </a:pPr>
            <a:r>
              <a:rPr lang="it-IT" sz="4000" b="1" dirty="0">
                <a:latin typeface="Calibri"/>
                <a:cs typeface="Calibri"/>
              </a:rPr>
              <a:t>A cura  del</a:t>
            </a:r>
          </a:p>
          <a:p>
            <a:pPr marL="0" marR="12700" indent="0" algn="ctr">
              <a:lnSpc>
                <a:spcPct val="80000"/>
              </a:lnSpc>
              <a:buNone/>
            </a:pPr>
            <a:r>
              <a:rPr lang="it-IT" sz="4000" b="1" dirty="0" smtClean="0">
                <a:latin typeface="Calibri"/>
                <a:cs typeface="Calibri"/>
              </a:rPr>
              <a:t>Dirigente </a:t>
            </a:r>
            <a:r>
              <a:rPr lang="it-IT" sz="4000" b="1" dirty="0">
                <a:latin typeface="Calibri"/>
                <a:cs typeface="Calibri"/>
              </a:rPr>
              <a:t>Scolastico   </a:t>
            </a:r>
          </a:p>
          <a:p>
            <a:pPr marL="12700" marR="12700">
              <a:lnSpc>
                <a:spcPct val="80000"/>
              </a:lnSpc>
            </a:pPr>
            <a:endParaRPr lang="it-IT" sz="4000" b="1" dirty="0">
              <a:latin typeface="Calibri"/>
              <a:cs typeface="Calibri"/>
            </a:endParaRPr>
          </a:p>
          <a:p>
            <a:pPr marL="0" marR="12700" indent="0" algn="ctr">
              <a:lnSpc>
                <a:spcPct val="80000"/>
              </a:lnSpc>
              <a:buNone/>
            </a:pPr>
            <a:r>
              <a:rPr lang="it-IT" sz="4800" b="1" dirty="0">
                <a:latin typeface="Calibri"/>
                <a:cs typeface="Calibri"/>
              </a:rPr>
              <a:t>Giacomo Vitale</a:t>
            </a:r>
            <a:endParaRPr lang="it-IT" sz="4800" dirty="0">
              <a:latin typeface="Calibri"/>
              <a:cs typeface="Calibri"/>
            </a:endParaRPr>
          </a:p>
          <a:p>
            <a:endParaRPr lang="it-IT" dirty="0"/>
          </a:p>
        </p:txBody>
      </p:sp>
    </p:spTree>
    <p:extLst>
      <p:ext uri="{BB962C8B-B14F-4D97-AF65-F5344CB8AC3E}">
        <p14:creationId xmlns:p14="http://schemas.microsoft.com/office/powerpoint/2010/main" val="2927529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07268" y="609600"/>
            <a:ext cx="7162800" cy="762000"/>
          </a:xfrm>
        </p:spPr>
        <p:txBody>
          <a:bodyPr>
            <a:normAutofit/>
          </a:bodyPr>
          <a:lstStyle/>
          <a:p>
            <a:r>
              <a:rPr lang="it-IT" sz="2800" b="1" spc="-20" dirty="0" smtClean="0">
                <a:latin typeface="Calibri"/>
                <a:cs typeface="Calibri"/>
              </a:rPr>
              <a:t>CONSI</a:t>
            </a:r>
            <a:r>
              <a:rPr lang="it-IT" sz="2800" b="1" spc="-10" dirty="0" smtClean="0">
                <a:latin typeface="Calibri"/>
                <a:cs typeface="Calibri"/>
              </a:rPr>
              <a:t>G</a:t>
            </a:r>
            <a:r>
              <a:rPr lang="it-IT" sz="2800" b="1" spc="-15" dirty="0" smtClean="0">
                <a:latin typeface="Calibri"/>
                <a:cs typeface="Calibri"/>
              </a:rPr>
              <a:t>LIO D</a:t>
            </a:r>
            <a:r>
              <a:rPr lang="it-IT" sz="2800" b="1" spc="-10" dirty="0" smtClean="0">
                <a:latin typeface="Calibri"/>
                <a:cs typeface="Calibri"/>
              </a:rPr>
              <a:t>I I</a:t>
            </a:r>
            <a:r>
              <a:rPr lang="it-IT" sz="2800" b="1" spc="-45" dirty="0" smtClean="0">
                <a:latin typeface="Calibri"/>
                <a:cs typeface="Calibri"/>
              </a:rPr>
              <a:t>N</a:t>
            </a:r>
            <a:r>
              <a:rPr lang="it-IT" sz="2800" b="1" spc="-70" dirty="0" smtClean="0">
                <a:latin typeface="Calibri"/>
                <a:cs typeface="Calibri"/>
              </a:rPr>
              <a:t>T</a:t>
            </a:r>
            <a:r>
              <a:rPr lang="it-IT" sz="2800" b="1" dirty="0" smtClean="0">
                <a:latin typeface="Calibri"/>
                <a:cs typeface="Calibri"/>
              </a:rPr>
              <a:t>E</a:t>
            </a:r>
            <a:r>
              <a:rPr lang="it-IT" sz="2800" b="1" spc="-60" dirty="0" smtClean="0">
                <a:latin typeface="Calibri"/>
                <a:cs typeface="Calibri"/>
              </a:rPr>
              <a:t>R</a:t>
            </a:r>
            <a:r>
              <a:rPr lang="it-IT" sz="2800" b="1" spc="-20" dirty="0" smtClean="0">
                <a:latin typeface="Calibri"/>
                <a:cs typeface="Calibri"/>
              </a:rPr>
              <a:t>CLASSE</a:t>
            </a:r>
            <a:r>
              <a:rPr lang="it-IT" sz="3200" b="1" spc="35" dirty="0" smtClean="0">
                <a:latin typeface="Calibri"/>
                <a:cs typeface="Calibri"/>
              </a:rPr>
              <a:t> </a:t>
            </a:r>
            <a:r>
              <a:rPr lang="it-IT" sz="2800" b="1" spc="-25" dirty="0" smtClean="0">
                <a:latin typeface="Calibri"/>
                <a:cs typeface="Calibri"/>
              </a:rPr>
              <a:t>O </a:t>
            </a:r>
            <a:r>
              <a:rPr lang="it-IT" sz="2800" b="1" spc="-10" dirty="0" smtClean="0">
                <a:latin typeface="Calibri"/>
                <a:cs typeface="Calibri"/>
              </a:rPr>
              <a:t>I</a:t>
            </a:r>
            <a:r>
              <a:rPr lang="it-IT" sz="2800" b="1" spc="-55" dirty="0" smtClean="0">
                <a:latin typeface="Calibri"/>
                <a:cs typeface="Calibri"/>
              </a:rPr>
              <a:t>N</a:t>
            </a:r>
            <a:r>
              <a:rPr lang="it-IT" sz="2800" b="1" spc="-70" dirty="0" smtClean="0">
                <a:latin typeface="Calibri"/>
                <a:cs typeface="Calibri"/>
              </a:rPr>
              <a:t>T</a:t>
            </a:r>
            <a:r>
              <a:rPr lang="it-IT" sz="2800" b="1" dirty="0" smtClean="0">
                <a:latin typeface="Calibri"/>
                <a:cs typeface="Calibri"/>
              </a:rPr>
              <a:t>E</a:t>
            </a:r>
            <a:r>
              <a:rPr lang="it-IT" sz="2800" b="1" spc="-50" dirty="0" smtClean="0">
                <a:latin typeface="Calibri"/>
                <a:cs typeface="Calibri"/>
              </a:rPr>
              <a:t>R</a:t>
            </a:r>
            <a:r>
              <a:rPr lang="it-IT" sz="2800" b="1" spc="-20" dirty="0" smtClean="0">
                <a:latin typeface="Calibri"/>
                <a:cs typeface="Calibri"/>
              </a:rPr>
              <a:t>S</a:t>
            </a:r>
            <a:r>
              <a:rPr lang="it-IT" sz="2800" b="1" spc="-50" dirty="0" smtClean="0">
                <a:latin typeface="Calibri"/>
                <a:cs typeface="Calibri"/>
              </a:rPr>
              <a:t>E</a:t>
            </a:r>
            <a:r>
              <a:rPr lang="it-IT" sz="2800" b="1" spc="-20" dirty="0" smtClean="0">
                <a:latin typeface="Calibri"/>
                <a:cs typeface="Calibri"/>
              </a:rPr>
              <a:t>ZIONE</a:t>
            </a:r>
            <a:endParaRPr lang="it-IT" sz="2800" dirty="0"/>
          </a:p>
        </p:txBody>
      </p:sp>
      <p:sp>
        <p:nvSpPr>
          <p:cNvPr id="3" name="Segnaposto contenuto 2"/>
          <p:cNvSpPr>
            <a:spLocks noGrp="1"/>
          </p:cNvSpPr>
          <p:nvPr>
            <p:ph idx="1"/>
          </p:nvPr>
        </p:nvSpPr>
        <p:spPr>
          <a:xfrm>
            <a:off x="1157591" y="1600200"/>
            <a:ext cx="7391400" cy="4800600"/>
          </a:xfrm>
        </p:spPr>
        <p:txBody>
          <a:bodyPr>
            <a:normAutofit/>
          </a:bodyPr>
          <a:lstStyle/>
          <a:p>
            <a:pPr marL="355600" marR="12700" indent="-343535">
              <a:lnSpc>
                <a:spcPct val="80000"/>
              </a:lnSpc>
              <a:buFont typeface="Arial"/>
              <a:buChar char="•"/>
              <a:tabLst>
                <a:tab pos="355600" algn="l"/>
                <a:tab pos="5845175" algn="l"/>
              </a:tabLst>
            </a:pPr>
            <a:r>
              <a:rPr lang="it-IT" sz="2400" dirty="0">
                <a:latin typeface="Calibri"/>
                <a:cs typeface="Calibri"/>
              </a:rPr>
              <a:t>Il</a:t>
            </a:r>
            <a:r>
              <a:rPr lang="it-IT" sz="2400" spc="-20" dirty="0">
                <a:latin typeface="Calibri"/>
                <a:cs typeface="Calibri"/>
              </a:rPr>
              <a:t> </a:t>
            </a:r>
            <a:r>
              <a:rPr lang="it-IT" sz="2400" spc="-15" dirty="0">
                <a:latin typeface="Calibri"/>
                <a:cs typeface="Calibri"/>
              </a:rPr>
              <a:t>C</a:t>
            </a:r>
            <a:r>
              <a:rPr lang="it-IT" sz="2400" spc="-10" dirty="0">
                <a:latin typeface="Calibri"/>
                <a:cs typeface="Calibri"/>
              </a:rPr>
              <a:t>o</a:t>
            </a:r>
            <a:r>
              <a:rPr lang="it-IT" sz="2400" dirty="0">
                <a:latin typeface="Calibri"/>
                <a:cs typeface="Calibri"/>
              </a:rPr>
              <a:t>nsiglio </a:t>
            </a:r>
            <a:r>
              <a:rPr lang="it-IT" sz="2400" spc="-10" dirty="0">
                <a:latin typeface="Calibri"/>
                <a:cs typeface="Calibri"/>
              </a:rPr>
              <a:t>d</a:t>
            </a:r>
            <a:r>
              <a:rPr lang="it-IT" sz="2400" dirty="0">
                <a:latin typeface="Calibri"/>
                <a:cs typeface="Calibri"/>
              </a:rPr>
              <a:t>i </a:t>
            </a:r>
            <a:r>
              <a:rPr lang="it-IT" sz="2400" spc="-25" dirty="0">
                <a:latin typeface="Calibri"/>
                <a:cs typeface="Calibri"/>
              </a:rPr>
              <a:t>c</a:t>
            </a:r>
            <a:r>
              <a:rPr lang="it-IT" sz="2400" spc="-10" dirty="0">
                <a:latin typeface="Calibri"/>
                <a:cs typeface="Calibri"/>
              </a:rPr>
              <a:t>las</a:t>
            </a:r>
            <a:r>
              <a:rPr lang="it-IT" sz="2400" spc="-5" dirty="0">
                <a:latin typeface="Calibri"/>
                <a:cs typeface="Calibri"/>
              </a:rPr>
              <a:t>s</a:t>
            </a:r>
            <a:r>
              <a:rPr lang="it-IT" sz="2400" spc="-15" dirty="0">
                <a:latin typeface="Calibri"/>
                <a:cs typeface="Calibri"/>
              </a:rPr>
              <a:t>e</a:t>
            </a:r>
            <a:r>
              <a:rPr lang="it-IT" sz="2400" spc="-10" dirty="0">
                <a:latin typeface="Calibri"/>
                <a:cs typeface="Calibri"/>
              </a:rPr>
              <a:t> </a:t>
            </a:r>
            <a:r>
              <a:rPr lang="it-IT" sz="2400" spc="-15" dirty="0">
                <a:latin typeface="Calibri"/>
                <a:cs typeface="Calibri"/>
              </a:rPr>
              <a:t>o</a:t>
            </a:r>
            <a:r>
              <a:rPr lang="it-IT" sz="2400" spc="5" dirty="0">
                <a:latin typeface="Calibri"/>
                <a:cs typeface="Calibri"/>
              </a:rPr>
              <a:t> </a:t>
            </a:r>
            <a:r>
              <a:rPr lang="it-IT" sz="2400" dirty="0">
                <a:latin typeface="Calibri"/>
                <a:cs typeface="Calibri"/>
              </a:rPr>
              <a:t>i</a:t>
            </a:r>
            <a:r>
              <a:rPr lang="it-IT" sz="2400" spc="-30" dirty="0">
                <a:latin typeface="Calibri"/>
                <a:cs typeface="Calibri"/>
              </a:rPr>
              <a:t>n</a:t>
            </a:r>
            <a:r>
              <a:rPr lang="it-IT" sz="2400" spc="-40" dirty="0">
                <a:latin typeface="Calibri"/>
                <a:cs typeface="Calibri"/>
              </a:rPr>
              <a:t>t</a:t>
            </a:r>
            <a:r>
              <a:rPr lang="it-IT" sz="2400" spc="-15" dirty="0">
                <a:latin typeface="Calibri"/>
                <a:cs typeface="Calibri"/>
              </a:rPr>
              <a:t>e</a:t>
            </a:r>
            <a:r>
              <a:rPr lang="it-IT" sz="2400" spc="-50" dirty="0">
                <a:latin typeface="Calibri"/>
                <a:cs typeface="Calibri"/>
              </a:rPr>
              <a:t>r</a:t>
            </a:r>
            <a:r>
              <a:rPr lang="it-IT" sz="2400" spc="-10" dirty="0">
                <a:latin typeface="Calibri"/>
                <a:cs typeface="Calibri"/>
              </a:rPr>
              <a:t>c</a:t>
            </a:r>
            <a:r>
              <a:rPr lang="it-IT" sz="2400" spc="-15" dirty="0">
                <a:latin typeface="Calibri"/>
                <a:cs typeface="Calibri"/>
              </a:rPr>
              <a:t>l</a:t>
            </a:r>
            <a:r>
              <a:rPr lang="it-IT" sz="2400" spc="-10" dirty="0">
                <a:latin typeface="Calibri"/>
                <a:cs typeface="Calibri"/>
              </a:rPr>
              <a:t>asse</a:t>
            </a:r>
            <a:r>
              <a:rPr lang="it-IT" sz="2400" spc="5" dirty="0">
                <a:latin typeface="Calibri"/>
                <a:cs typeface="Calibri"/>
              </a:rPr>
              <a:t> </a:t>
            </a:r>
            <a:r>
              <a:rPr lang="it-IT" sz="2400" spc="-15" dirty="0">
                <a:latin typeface="Calibri"/>
                <a:cs typeface="Calibri"/>
              </a:rPr>
              <a:t>o</a:t>
            </a:r>
            <a:r>
              <a:rPr lang="it-IT" sz="2400" spc="-5" dirty="0">
                <a:latin typeface="Calibri"/>
                <a:cs typeface="Calibri"/>
              </a:rPr>
              <a:t> </a:t>
            </a:r>
            <a:r>
              <a:rPr lang="it-IT" sz="2400" dirty="0">
                <a:latin typeface="Calibri"/>
                <a:cs typeface="Calibri"/>
              </a:rPr>
              <a:t>i</a:t>
            </a:r>
            <a:r>
              <a:rPr lang="it-IT" sz="2400" spc="-30" dirty="0">
                <a:latin typeface="Calibri"/>
                <a:cs typeface="Calibri"/>
              </a:rPr>
              <a:t>n</a:t>
            </a:r>
            <a:r>
              <a:rPr lang="it-IT" sz="2400" spc="-40" dirty="0">
                <a:latin typeface="Calibri"/>
                <a:cs typeface="Calibri"/>
              </a:rPr>
              <a:t>t</a:t>
            </a:r>
            <a:r>
              <a:rPr lang="it-IT" sz="2400" spc="-15" dirty="0">
                <a:latin typeface="Calibri"/>
                <a:cs typeface="Calibri"/>
              </a:rPr>
              <a:t>e</a:t>
            </a:r>
            <a:r>
              <a:rPr lang="it-IT" sz="2400" spc="-50" dirty="0">
                <a:latin typeface="Calibri"/>
                <a:cs typeface="Calibri"/>
              </a:rPr>
              <a:t>r</a:t>
            </a:r>
            <a:r>
              <a:rPr lang="it-IT" sz="2400" spc="-10" dirty="0">
                <a:latin typeface="Calibri"/>
                <a:cs typeface="Calibri"/>
              </a:rPr>
              <a:t>s</a:t>
            </a:r>
            <a:r>
              <a:rPr lang="it-IT" sz="2400" spc="-40" dirty="0">
                <a:latin typeface="Calibri"/>
                <a:cs typeface="Calibri"/>
              </a:rPr>
              <a:t>e</a:t>
            </a:r>
            <a:r>
              <a:rPr lang="it-IT" sz="2400" spc="-10" dirty="0">
                <a:latin typeface="Calibri"/>
                <a:cs typeface="Calibri"/>
              </a:rPr>
              <a:t>zione </a:t>
            </a:r>
            <a:r>
              <a:rPr lang="it-IT" sz="2400" spc="-15" dirty="0">
                <a:latin typeface="Calibri"/>
                <a:cs typeface="Calibri"/>
              </a:rPr>
              <a:t>ha</a:t>
            </a:r>
            <a:r>
              <a:rPr lang="it-IT" sz="2400" spc="-5" dirty="0">
                <a:latin typeface="Calibri"/>
                <a:cs typeface="Calibri"/>
              </a:rPr>
              <a:t> </a:t>
            </a:r>
            <a:r>
              <a:rPr lang="it-IT" sz="2400" dirty="0">
                <a:latin typeface="Calibri"/>
                <a:cs typeface="Calibri"/>
              </a:rPr>
              <a:t>il</a:t>
            </a:r>
            <a:r>
              <a:rPr lang="it-IT" sz="2400" spc="-5" dirty="0">
                <a:latin typeface="Calibri"/>
                <a:cs typeface="Calibri"/>
              </a:rPr>
              <a:t> </a:t>
            </a:r>
            <a:r>
              <a:rPr lang="it-IT" sz="2400" spc="-45" dirty="0">
                <a:latin typeface="Calibri"/>
                <a:cs typeface="Calibri"/>
              </a:rPr>
              <a:t>c</a:t>
            </a:r>
            <a:r>
              <a:rPr lang="it-IT" sz="2400" spc="-15" dirty="0">
                <a:latin typeface="Calibri"/>
                <a:cs typeface="Calibri"/>
              </a:rPr>
              <a:t>ompi</a:t>
            </a:r>
            <a:r>
              <a:rPr lang="it-IT" sz="2400" spc="-45" dirty="0">
                <a:latin typeface="Calibri"/>
                <a:cs typeface="Calibri"/>
              </a:rPr>
              <a:t>t</a:t>
            </a:r>
            <a:r>
              <a:rPr lang="it-IT" sz="2400" spc="-15" dirty="0">
                <a:latin typeface="Calibri"/>
                <a:cs typeface="Calibri"/>
              </a:rPr>
              <a:t>o</a:t>
            </a:r>
            <a:r>
              <a:rPr lang="it-IT" sz="2400" spc="20" dirty="0">
                <a:latin typeface="Calibri"/>
                <a:cs typeface="Calibri"/>
              </a:rPr>
              <a:t> </a:t>
            </a:r>
            <a:r>
              <a:rPr lang="it-IT" sz="2400" dirty="0">
                <a:latin typeface="Calibri"/>
                <a:cs typeface="Calibri"/>
              </a:rPr>
              <a:t>di </a:t>
            </a:r>
            <a:r>
              <a:rPr lang="it-IT" sz="2400" spc="-60" dirty="0">
                <a:latin typeface="Calibri"/>
                <a:cs typeface="Calibri"/>
              </a:rPr>
              <a:t>f</a:t>
            </a:r>
            <a:r>
              <a:rPr lang="it-IT" sz="2400" spc="-15" dirty="0">
                <a:latin typeface="Calibri"/>
                <a:cs typeface="Calibri"/>
              </a:rPr>
              <a:t>ormula</a:t>
            </a:r>
            <a:r>
              <a:rPr lang="it-IT" sz="2400" spc="-30" dirty="0">
                <a:latin typeface="Calibri"/>
                <a:cs typeface="Calibri"/>
              </a:rPr>
              <a:t>r</a:t>
            </a:r>
            <a:r>
              <a:rPr lang="it-IT" sz="2400" spc="-15" dirty="0">
                <a:latin typeface="Calibri"/>
                <a:cs typeface="Calibri"/>
              </a:rPr>
              <a:t>e</a:t>
            </a:r>
            <a:r>
              <a:rPr lang="it-IT" sz="2400" spc="-20" dirty="0">
                <a:latin typeface="Calibri"/>
                <a:cs typeface="Calibri"/>
              </a:rPr>
              <a:t> </a:t>
            </a:r>
            <a:r>
              <a:rPr lang="it-IT" sz="2400" spc="-15" dirty="0">
                <a:latin typeface="Calibri"/>
                <a:cs typeface="Calibri"/>
              </a:rPr>
              <a:t>p</a:t>
            </a:r>
            <a:r>
              <a:rPr lang="it-IT" sz="2400" spc="-50" dirty="0">
                <a:latin typeface="Calibri"/>
                <a:cs typeface="Calibri"/>
              </a:rPr>
              <a:t>r</a:t>
            </a:r>
            <a:r>
              <a:rPr lang="it-IT" sz="2400" spc="-15" dirty="0">
                <a:latin typeface="Calibri"/>
                <a:cs typeface="Calibri"/>
              </a:rPr>
              <a:t>opo</a:t>
            </a:r>
            <a:r>
              <a:rPr lang="it-IT" sz="2400" spc="-25" dirty="0">
                <a:latin typeface="Calibri"/>
                <a:cs typeface="Calibri"/>
              </a:rPr>
              <a:t>s</a:t>
            </a:r>
            <a:r>
              <a:rPr lang="it-IT" sz="2400" spc="-40" dirty="0">
                <a:latin typeface="Calibri"/>
                <a:cs typeface="Calibri"/>
              </a:rPr>
              <a:t>t</a:t>
            </a:r>
            <a:r>
              <a:rPr lang="it-IT" sz="2400" spc="-15" dirty="0">
                <a:latin typeface="Calibri"/>
                <a:cs typeface="Calibri"/>
              </a:rPr>
              <a:t>e </a:t>
            </a:r>
            <a:r>
              <a:rPr lang="it-IT" sz="2400" spc="-10" dirty="0">
                <a:latin typeface="Calibri"/>
                <a:cs typeface="Calibri"/>
              </a:rPr>
              <a:t>a</a:t>
            </a:r>
            <a:r>
              <a:rPr lang="it-IT" sz="2400" dirty="0">
                <a:latin typeface="Calibri"/>
                <a:cs typeface="Calibri"/>
              </a:rPr>
              <a:t>l </a:t>
            </a:r>
            <a:r>
              <a:rPr lang="it-IT" sz="2400" spc="-10" dirty="0">
                <a:latin typeface="Calibri"/>
                <a:cs typeface="Calibri"/>
              </a:rPr>
              <a:t>Collegi</a:t>
            </a:r>
            <a:r>
              <a:rPr lang="it-IT" sz="2400" spc="-15" dirty="0">
                <a:latin typeface="Calibri"/>
                <a:cs typeface="Calibri"/>
              </a:rPr>
              <a:t>o D</a:t>
            </a:r>
            <a:r>
              <a:rPr lang="it-IT" sz="2400" spc="-10" dirty="0">
                <a:latin typeface="Calibri"/>
                <a:cs typeface="Calibri"/>
              </a:rPr>
              <a:t>oce</a:t>
            </a:r>
            <a:r>
              <a:rPr lang="it-IT" sz="2400" spc="-50" dirty="0">
                <a:latin typeface="Calibri"/>
                <a:cs typeface="Calibri"/>
              </a:rPr>
              <a:t>n</a:t>
            </a:r>
            <a:r>
              <a:rPr lang="it-IT" sz="2400" spc="-10" dirty="0">
                <a:latin typeface="Calibri"/>
                <a:cs typeface="Calibri"/>
              </a:rPr>
              <a:t>ti </a:t>
            </a:r>
            <a:r>
              <a:rPr lang="it-IT" sz="2400" spc="-30" dirty="0">
                <a:latin typeface="Calibri"/>
                <a:cs typeface="Calibri"/>
              </a:rPr>
              <a:t>r</a:t>
            </a:r>
            <a:r>
              <a:rPr lang="it-IT" sz="2400" spc="-10" dirty="0">
                <a:latin typeface="Calibri"/>
                <a:cs typeface="Calibri"/>
              </a:rPr>
              <a:t>el</a:t>
            </a:r>
            <a:r>
              <a:rPr lang="it-IT" sz="2400" spc="-35" dirty="0">
                <a:latin typeface="Calibri"/>
                <a:cs typeface="Calibri"/>
              </a:rPr>
              <a:t>a</a:t>
            </a:r>
            <a:r>
              <a:rPr lang="it-IT" sz="2400" spc="-10" dirty="0">
                <a:latin typeface="Calibri"/>
                <a:cs typeface="Calibri"/>
              </a:rPr>
              <a:t>ti</a:t>
            </a:r>
            <a:r>
              <a:rPr lang="it-IT" sz="2400" spc="-35" dirty="0">
                <a:latin typeface="Calibri"/>
                <a:cs typeface="Calibri"/>
              </a:rPr>
              <a:t>v</a:t>
            </a:r>
            <a:r>
              <a:rPr lang="it-IT" sz="2400" spc="-15" dirty="0">
                <a:latin typeface="Calibri"/>
                <a:cs typeface="Calibri"/>
              </a:rPr>
              <a:t>e </a:t>
            </a:r>
            <a:r>
              <a:rPr lang="it-IT" sz="2400" spc="-10" dirty="0">
                <a:latin typeface="Calibri"/>
                <a:cs typeface="Calibri"/>
              </a:rPr>
              <a:t>all</a:t>
            </a:r>
            <a:r>
              <a:rPr lang="it-IT" sz="2400" spc="-15" dirty="0">
                <a:latin typeface="Calibri"/>
                <a:cs typeface="Calibri"/>
              </a:rPr>
              <a:t>'</a:t>
            </a:r>
            <a:r>
              <a:rPr lang="it-IT" sz="2400" spc="-10" dirty="0">
                <a:latin typeface="Calibri"/>
                <a:cs typeface="Calibri"/>
              </a:rPr>
              <a:t>azione</a:t>
            </a:r>
            <a:r>
              <a:rPr lang="it-IT" sz="2400" spc="5" dirty="0">
                <a:latin typeface="Calibri"/>
                <a:cs typeface="Calibri"/>
              </a:rPr>
              <a:t> </a:t>
            </a:r>
            <a:r>
              <a:rPr lang="it-IT" sz="2400" spc="-15" dirty="0">
                <a:latin typeface="Calibri"/>
                <a:cs typeface="Calibri"/>
              </a:rPr>
              <a:t>edu</a:t>
            </a:r>
            <a:r>
              <a:rPr lang="it-IT" sz="2400" spc="-45" dirty="0">
                <a:latin typeface="Calibri"/>
                <a:cs typeface="Calibri"/>
              </a:rPr>
              <a:t>c</a:t>
            </a:r>
            <a:r>
              <a:rPr lang="it-IT" sz="2400" spc="-35" dirty="0">
                <a:latin typeface="Calibri"/>
                <a:cs typeface="Calibri"/>
              </a:rPr>
              <a:t>a</a:t>
            </a:r>
            <a:r>
              <a:rPr lang="it-IT" sz="2400" spc="-10" dirty="0">
                <a:latin typeface="Calibri"/>
                <a:cs typeface="Calibri"/>
              </a:rPr>
              <a:t>ti</a:t>
            </a:r>
            <a:r>
              <a:rPr lang="it-IT" sz="2400" spc="-50" dirty="0">
                <a:latin typeface="Calibri"/>
                <a:cs typeface="Calibri"/>
              </a:rPr>
              <a:t>v</a:t>
            </a:r>
            <a:r>
              <a:rPr lang="it-IT" sz="2400" spc="-15" dirty="0">
                <a:latin typeface="Calibri"/>
                <a:cs typeface="Calibri"/>
              </a:rPr>
              <a:t>a</a:t>
            </a:r>
            <a:r>
              <a:rPr lang="it-IT" sz="2400" spc="-10" dirty="0">
                <a:latin typeface="Calibri"/>
                <a:cs typeface="Calibri"/>
              </a:rPr>
              <a:t> e </a:t>
            </a:r>
            <a:r>
              <a:rPr lang="it-IT" sz="2400" spc="-25" dirty="0">
                <a:latin typeface="Calibri"/>
                <a:cs typeface="Calibri"/>
              </a:rPr>
              <a:t>d</a:t>
            </a:r>
            <a:r>
              <a:rPr lang="it-IT" sz="2400" spc="-10" dirty="0">
                <a:latin typeface="Calibri"/>
                <a:cs typeface="Calibri"/>
              </a:rPr>
              <a:t>id</a:t>
            </a:r>
            <a:r>
              <a:rPr lang="it-IT" sz="2400" spc="-40" dirty="0">
                <a:latin typeface="Calibri"/>
                <a:cs typeface="Calibri"/>
              </a:rPr>
              <a:t>a</a:t>
            </a:r>
            <a:r>
              <a:rPr lang="it-IT" sz="2400" spc="-50" dirty="0">
                <a:latin typeface="Calibri"/>
                <a:cs typeface="Calibri"/>
              </a:rPr>
              <a:t>t</a:t>
            </a:r>
            <a:r>
              <a:rPr lang="it-IT" sz="2400" spc="-10" dirty="0">
                <a:latin typeface="Calibri"/>
                <a:cs typeface="Calibri"/>
              </a:rPr>
              <a:t>ti</a:t>
            </a:r>
            <a:r>
              <a:rPr lang="it-IT" sz="2400" spc="-45" dirty="0">
                <a:latin typeface="Calibri"/>
                <a:cs typeface="Calibri"/>
              </a:rPr>
              <a:t>c</a:t>
            </a:r>
            <a:r>
              <a:rPr lang="it-IT" sz="2400" spc="-15" dirty="0">
                <a:latin typeface="Calibri"/>
                <a:cs typeface="Calibri"/>
              </a:rPr>
              <a:t>a</a:t>
            </a:r>
            <a:r>
              <a:rPr lang="it-IT" sz="2400" spc="5" dirty="0">
                <a:latin typeface="Calibri"/>
                <a:cs typeface="Calibri"/>
              </a:rPr>
              <a:t> </a:t>
            </a:r>
            <a:r>
              <a:rPr lang="it-IT" sz="2400" spc="-15" dirty="0">
                <a:latin typeface="Calibri"/>
                <a:cs typeface="Calibri"/>
              </a:rPr>
              <a:t>e </a:t>
            </a:r>
            <a:r>
              <a:rPr lang="it-IT" sz="2400" spc="-10" dirty="0">
                <a:latin typeface="Calibri"/>
                <a:cs typeface="Calibri"/>
              </a:rPr>
              <a:t>a</a:t>
            </a:r>
            <a:r>
              <a:rPr lang="it-IT" sz="2400" spc="-45" dirty="0">
                <a:latin typeface="Calibri"/>
                <a:cs typeface="Calibri"/>
              </a:rPr>
              <a:t>g</a:t>
            </a:r>
            <a:r>
              <a:rPr lang="it-IT" sz="2400" spc="-30" dirty="0">
                <a:latin typeface="Calibri"/>
                <a:cs typeface="Calibri"/>
              </a:rPr>
              <a:t>ev</a:t>
            </a:r>
            <a:r>
              <a:rPr lang="it-IT" sz="2400" spc="-10" dirty="0">
                <a:latin typeface="Calibri"/>
                <a:cs typeface="Calibri"/>
              </a:rPr>
              <a:t>ola</a:t>
            </a:r>
            <a:r>
              <a:rPr lang="it-IT" sz="2400" spc="-30" dirty="0">
                <a:latin typeface="Calibri"/>
                <a:cs typeface="Calibri"/>
              </a:rPr>
              <a:t>r</a:t>
            </a:r>
            <a:r>
              <a:rPr lang="it-IT" sz="2400" spc="-15" dirty="0">
                <a:latin typeface="Calibri"/>
                <a:cs typeface="Calibri"/>
              </a:rPr>
              <a:t>e il </a:t>
            </a:r>
            <a:r>
              <a:rPr lang="it-IT" sz="2400" spc="-60" dirty="0">
                <a:latin typeface="Calibri"/>
                <a:cs typeface="Calibri"/>
              </a:rPr>
              <a:t>r</a:t>
            </a:r>
            <a:r>
              <a:rPr lang="it-IT" sz="2400" spc="-15" dirty="0">
                <a:latin typeface="Calibri"/>
                <a:cs typeface="Calibri"/>
              </a:rPr>
              <a:t>appor</a:t>
            </a:r>
            <a:r>
              <a:rPr lang="it-IT" sz="2400" spc="-40" dirty="0">
                <a:latin typeface="Calibri"/>
                <a:cs typeface="Calibri"/>
              </a:rPr>
              <a:t>t</a:t>
            </a:r>
            <a:r>
              <a:rPr lang="it-IT" sz="2400" spc="-15" dirty="0">
                <a:latin typeface="Calibri"/>
                <a:cs typeface="Calibri"/>
              </a:rPr>
              <a:t>o </a:t>
            </a:r>
            <a:r>
              <a:rPr lang="it-IT" sz="2400" spc="-10" dirty="0">
                <a:latin typeface="Calibri"/>
                <a:cs typeface="Calibri"/>
              </a:rPr>
              <a:t>t</a:t>
            </a:r>
            <a:r>
              <a:rPr lang="it-IT" sz="2400" spc="-60" dirty="0">
                <a:latin typeface="Calibri"/>
                <a:cs typeface="Calibri"/>
              </a:rPr>
              <a:t>r</a:t>
            </a:r>
            <a:r>
              <a:rPr lang="it-IT" sz="2400" spc="-15" dirty="0">
                <a:latin typeface="Calibri"/>
                <a:cs typeface="Calibri"/>
              </a:rPr>
              <a:t>a</a:t>
            </a:r>
            <a:r>
              <a:rPr lang="it-IT" sz="2400" spc="5" dirty="0">
                <a:latin typeface="Calibri"/>
                <a:cs typeface="Calibri"/>
              </a:rPr>
              <a:t> </a:t>
            </a:r>
            <a:r>
              <a:rPr lang="it-IT" sz="2400" spc="-15" dirty="0">
                <a:latin typeface="Calibri"/>
                <a:cs typeface="Calibri"/>
              </a:rPr>
              <a:t>doce</a:t>
            </a:r>
            <a:r>
              <a:rPr lang="it-IT" sz="2400" spc="-45" dirty="0">
                <a:latin typeface="Calibri"/>
                <a:cs typeface="Calibri"/>
              </a:rPr>
              <a:t>n</a:t>
            </a:r>
            <a:r>
              <a:rPr lang="it-IT" sz="2400" spc="-10" dirty="0">
                <a:latin typeface="Calibri"/>
                <a:cs typeface="Calibri"/>
              </a:rPr>
              <a:t>ti, </a:t>
            </a:r>
            <a:r>
              <a:rPr lang="it-IT" sz="2400" spc="-35" dirty="0">
                <a:latin typeface="Calibri"/>
                <a:cs typeface="Calibri"/>
              </a:rPr>
              <a:t>g</a:t>
            </a:r>
            <a:r>
              <a:rPr lang="it-IT" sz="2400" spc="-10" dirty="0">
                <a:latin typeface="Calibri"/>
                <a:cs typeface="Calibri"/>
              </a:rPr>
              <a:t>eni</a:t>
            </a:r>
            <a:r>
              <a:rPr lang="it-IT" sz="2400" spc="-40" dirty="0">
                <a:latin typeface="Calibri"/>
                <a:cs typeface="Calibri"/>
              </a:rPr>
              <a:t>t</a:t>
            </a:r>
            <a:r>
              <a:rPr lang="it-IT" sz="2400" spc="-10" dirty="0">
                <a:latin typeface="Calibri"/>
                <a:cs typeface="Calibri"/>
              </a:rPr>
              <a:t>ori</a:t>
            </a:r>
            <a:r>
              <a:rPr lang="it-IT" sz="2400" spc="15" dirty="0">
                <a:latin typeface="Calibri"/>
                <a:cs typeface="Calibri"/>
              </a:rPr>
              <a:t> </a:t>
            </a:r>
            <a:r>
              <a:rPr lang="it-IT" sz="2400" spc="-15" dirty="0">
                <a:latin typeface="Calibri"/>
                <a:cs typeface="Calibri"/>
              </a:rPr>
              <a:t>e </a:t>
            </a:r>
            <a:r>
              <a:rPr lang="it-IT" sz="2400" spc="-25" dirty="0">
                <a:latin typeface="Calibri"/>
                <a:cs typeface="Calibri"/>
              </a:rPr>
              <a:t>s</a:t>
            </a:r>
            <a:r>
              <a:rPr lang="it-IT" sz="2400" spc="-15" dirty="0">
                <a:latin typeface="Calibri"/>
                <a:cs typeface="Calibri"/>
              </a:rPr>
              <a:t>tud</a:t>
            </a:r>
            <a:r>
              <a:rPr lang="it-IT" sz="2400" spc="-25" dirty="0">
                <a:latin typeface="Calibri"/>
                <a:cs typeface="Calibri"/>
              </a:rPr>
              <a:t>e</a:t>
            </a:r>
            <a:r>
              <a:rPr lang="it-IT" sz="2400" spc="-40" dirty="0">
                <a:latin typeface="Calibri"/>
                <a:cs typeface="Calibri"/>
              </a:rPr>
              <a:t>n</a:t>
            </a:r>
            <a:r>
              <a:rPr lang="it-IT" sz="2400" spc="-10" dirty="0">
                <a:latin typeface="Calibri"/>
                <a:cs typeface="Calibri"/>
              </a:rPr>
              <a:t>ti. </a:t>
            </a:r>
          </a:p>
          <a:p>
            <a:pPr marL="12065" marR="12700">
              <a:lnSpc>
                <a:spcPct val="80000"/>
              </a:lnSpc>
              <a:tabLst>
                <a:tab pos="355600" algn="l"/>
                <a:tab pos="5845175" algn="l"/>
              </a:tabLst>
            </a:pPr>
            <a:r>
              <a:rPr lang="it-IT" sz="2400" spc="-10" dirty="0">
                <a:latin typeface="Calibri"/>
                <a:cs typeface="Calibri"/>
              </a:rPr>
              <a:t>Nella</a:t>
            </a:r>
            <a:r>
              <a:rPr lang="it-IT" sz="2400" spc="-5" dirty="0">
                <a:latin typeface="Calibri"/>
                <a:cs typeface="Calibri"/>
              </a:rPr>
              <a:t> </a:t>
            </a:r>
            <a:r>
              <a:rPr lang="it-IT" sz="2400" spc="-15" dirty="0">
                <a:latin typeface="Calibri"/>
                <a:cs typeface="Calibri"/>
              </a:rPr>
              <a:t>scuola </a:t>
            </a:r>
            <a:r>
              <a:rPr lang="it-IT" sz="2400" spc="-15" dirty="0" smtClean="0">
                <a:latin typeface="Calibri"/>
                <a:cs typeface="Calibri"/>
              </a:rPr>
              <a:t>secondaria di primo e secondo grado il </a:t>
            </a:r>
            <a:r>
              <a:rPr lang="it-IT" sz="2400" spc="-15" dirty="0">
                <a:latin typeface="Calibri"/>
                <a:cs typeface="Calibri"/>
              </a:rPr>
              <a:t>consiglio </a:t>
            </a:r>
            <a:r>
              <a:rPr lang="it-IT" sz="2400" spc="-15" dirty="0" smtClean="0">
                <a:latin typeface="Calibri"/>
                <a:cs typeface="Calibri"/>
              </a:rPr>
              <a:t>di classe è composto da :</a:t>
            </a:r>
            <a:endParaRPr lang="it-IT" sz="2400" spc="-15" dirty="0">
              <a:latin typeface="Calibri"/>
              <a:cs typeface="Calibri"/>
            </a:endParaRPr>
          </a:p>
          <a:p>
            <a:pPr marL="355600" indent="-343535">
              <a:lnSpc>
                <a:spcPct val="100000"/>
              </a:lnSpc>
              <a:buFont typeface="Arial"/>
              <a:buChar char="•"/>
              <a:tabLst>
                <a:tab pos="355600" algn="l"/>
              </a:tabLst>
            </a:pPr>
            <a:r>
              <a:rPr lang="it-IT" sz="2400" spc="-15" dirty="0" smtClean="0">
                <a:latin typeface="Calibri"/>
                <a:cs typeface="Calibri"/>
              </a:rPr>
              <a:t> Il Dirigente </a:t>
            </a:r>
            <a:r>
              <a:rPr lang="it-IT" sz="2400" spc="-15" dirty="0">
                <a:latin typeface="Calibri"/>
                <a:cs typeface="Calibri"/>
              </a:rPr>
              <a:t>scolastico, </a:t>
            </a:r>
            <a:r>
              <a:rPr lang="it-IT" sz="2400" spc="-10" dirty="0">
                <a:latin typeface="Calibri"/>
                <a:cs typeface="Calibri"/>
              </a:rPr>
              <a:t>o un suo </a:t>
            </a:r>
            <a:r>
              <a:rPr lang="it-IT" sz="2400" spc="-10" dirty="0" smtClean="0">
                <a:latin typeface="Calibri"/>
                <a:cs typeface="Calibri"/>
              </a:rPr>
              <a:t>delegato, </a:t>
            </a:r>
            <a:r>
              <a:rPr lang="it-IT" sz="2400" spc="-45" dirty="0" smtClean="0">
                <a:latin typeface="Calibri"/>
                <a:cs typeface="Calibri"/>
              </a:rPr>
              <a:t>c</a:t>
            </a:r>
            <a:r>
              <a:rPr lang="it-IT" sz="2400" spc="-15" dirty="0" smtClean="0">
                <a:latin typeface="Calibri"/>
                <a:cs typeface="Calibri"/>
              </a:rPr>
              <a:t>on </a:t>
            </a:r>
            <a:r>
              <a:rPr lang="it-IT" sz="2400" spc="-10" dirty="0">
                <a:latin typeface="Calibri"/>
                <a:cs typeface="Calibri"/>
              </a:rPr>
              <a:t>le funzioni</a:t>
            </a:r>
            <a:r>
              <a:rPr lang="it-IT" sz="2400" spc="-5" dirty="0">
                <a:latin typeface="Calibri"/>
                <a:cs typeface="Calibri"/>
              </a:rPr>
              <a:t> </a:t>
            </a:r>
            <a:r>
              <a:rPr lang="it-IT" sz="2400" spc="-25" dirty="0">
                <a:latin typeface="Calibri"/>
                <a:cs typeface="Calibri"/>
              </a:rPr>
              <a:t>d</a:t>
            </a:r>
            <a:r>
              <a:rPr lang="it-IT" sz="2400" dirty="0">
                <a:latin typeface="Calibri"/>
                <a:cs typeface="Calibri"/>
              </a:rPr>
              <a:t>i </a:t>
            </a:r>
            <a:r>
              <a:rPr lang="it-IT" sz="2400" spc="-15" dirty="0" smtClean="0">
                <a:latin typeface="Calibri"/>
                <a:cs typeface="Calibri"/>
              </a:rPr>
              <a:t>p</a:t>
            </a:r>
            <a:r>
              <a:rPr lang="it-IT" sz="2400" spc="-35" dirty="0" smtClean="0">
                <a:latin typeface="Calibri"/>
                <a:cs typeface="Calibri"/>
              </a:rPr>
              <a:t>r</a:t>
            </a:r>
            <a:r>
              <a:rPr lang="it-IT" sz="2400" spc="-10" dirty="0" smtClean="0">
                <a:latin typeface="Calibri"/>
                <a:cs typeface="Calibri"/>
              </a:rPr>
              <a:t>eside</a:t>
            </a:r>
            <a:r>
              <a:rPr lang="it-IT" sz="2400" spc="-40" dirty="0" smtClean="0">
                <a:latin typeface="Calibri"/>
                <a:cs typeface="Calibri"/>
              </a:rPr>
              <a:t>nt</a:t>
            </a:r>
            <a:r>
              <a:rPr lang="it-IT" sz="2400" spc="-10" dirty="0" smtClean="0">
                <a:latin typeface="Calibri"/>
                <a:cs typeface="Calibri"/>
              </a:rPr>
              <a:t>e;</a:t>
            </a:r>
            <a:endParaRPr lang="it-IT" sz="2400" dirty="0">
              <a:latin typeface="Calibri"/>
              <a:cs typeface="Calibri"/>
            </a:endParaRPr>
          </a:p>
          <a:p>
            <a:pPr marL="355600" indent="-343535">
              <a:lnSpc>
                <a:spcPct val="100000"/>
              </a:lnSpc>
              <a:buFont typeface="Arial"/>
              <a:buChar char="•"/>
              <a:tabLst>
                <a:tab pos="355600" algn="l"/>
              </a:tabLst>
            </a:pPr>
            <a:r>
              <a:rPr lang="it-IT" sz="2400" dirty="0">
                <a:latin typeface="Calibri"/>
                <a:cs typeface="Calibri"/>
              </a:rPr>
              <a:t>il</a:t>
            </a:r>
            <a:r>
              <a:rPr lang="it-IT" sz="2400" spc="-20" dirty="0">
                <a:latin typeface="Calibri"/>
                <a:cs typeface="Calibri"/>
              </a:rPr>
              <a:t> </a:t>
            </a:r>
            <a:r>
              <a:rPr lang="it-IT" sz="2400" spc="-40" dirty="0">
                <a:latin typeface="Calibri"/>
                <a:cs typeface="Calibri"/>
              </a:rPr>
              <a:t>c</a:t>
            </a:r>
            <a:r>
              <a:rPr lang="it-IT" sz="2400" spc="-15" dirty="0">
                <a:latin typeface="Calibri"/>
                <a:cs typeface="Calibri"/>
              </a:rPr>
              <a:t>orpo doce</a:t>
            </a:r>
            <a:r>
              <a:rPr lang="it-IT" sz="2400" spc="-50" dirty="0">
                <a:latin typeface="Calibri"/>
                <a:cs typeface="Calibri"/>
              </a:rPr>
              <a:t>n</a:t>
            </a:r>
            <a:r>
              <a:rPr lang="it-IT" sz="2400" spc="-40" dirty="0">
                <a:latin typeface="Calibri"/>
                <a:cs typeface="Calibri"/>
              </a:rPr>
              <a:t>t</a:t>
            </a:r>
            <a:r>
              <a:rPr lang="it-IT" sz="2400" spc="-15" dirty="0">
                <a:latin typeface="Calibri"/>
                <a:cs typeface="Calibri"/>
              </a:rPr>
              <a:t>e</a:t>
            </a:r>
            <a:r>
              <a:rPr lang="it-IT" sz="2400" spc="25" dirty="0">
                <a:latin typeface="Calibri"/>
                <a:cs typeface="Calibri"/>
              </a:rPr>
              <a:t> </a:t>
            </a:r>
            <a:r>
              <a:rPr lang="it-IT" sz="2400" spc="-10" dirty="0">
                <a:latin typeface="Calibri"/>
                <a:cs typeface="Calibri"/>
              </a:rPr>
              <a:t>di</a:t>
            </a:r>
            <a:r>
              <a:rPr lang="it-IT" sz="2400" spc="-5" dirty="0">
                <a:latin typeface="Calibri"/>
                <a:cs typeface="Calibri"/>
              </a:rPr>
              <a:t> </a:t>
            </a:r>
            <a:r>
              <a:rPr lang="it-IT" sz="2400" spc="-25" dirty="0" smtClean="0">
                <a:latin typeface="Calibri"/>
                <a:cs typeface="Calibri"/>
              </a:rPr>
              <a:t>c</a:t>
            </a:r>
            <a:r>
              <a:rPr lang="it-IT" sz="2400" spc="-10" dirty="0" smtClean="0">
                <a:latin typeface="Calibri"/>
                <a:cs typeface="Calibri"/>
              </a:rPr>
              <a:t>la</a:t>
            </a:r>
            <a:r>
              <a:rPr lang="it-IT" sz="2400" spc="-5" dirty="0" smtClean="0">
                <a:latin typeface="Calibri"/>
                <a:cs typeface="Calibri"/>
              </a:rPr>
              <a:t>s</a:t>
            </a:r>
            <a:r>
              <a:rPr lang="it-IT" sz="2400" spc="-10" dirty="0" smtClean="0">
                <a:latin typeface="Calibri"/>
                <a:cs typeface="Calibri"/>
              </a:rPr>
              <a:t>se (inclusi i docenti di sostegno);</a:t>
            </a:r>
            <a:endParaRPr lang="it-IT" sz="2400" dirty="0">
              <a:latin typeface="Calibri"/>
              <a:cs typeface="Calibri"/>
            </a:endParaRPr>
          </a:p>
          <a:p>
            <a:pPr marL="355600" indent="-343535">
              <a:lnSpc>
                <a:spcPct val="100000"/>
              </a:lnSpc>
              <a:buFont typeface="Arial"/>
              <a:buChar char="•"/>
              <a:tabLst>
                <a:tab pos="355600" algn="l"/>
              </a:tabLst>
            </a:pPr>
            <a:r>
              <a:rPr lang="it-IT" sz="2400" spc="-15" dirty="0" smtClean="0">
                <a:latin typeface="Calibri"/>
                <a:cs typeface="Calibri"/>
              </a:rPr>
              <a:t>4</a:t>
            </a:r>
            <a:r>
              <a:rPr lang="it-IT" sz="2400" spc="-20" dirty="0" smtClean="0">
                <a:latin typeface="Calibri"/>
                <a:cs typeface="Calibri"/>
              </a:rPr>
              <a:t> </a:t>
            </a:r>
            <a:r>
              <a:rPr lang="it-IT" sz="2400" spc="-60" dirty="0" smtClean="0">
                <a:latin typeface="Calibri"/>
                <a:cs typeface="Calibri"/>
              </a:rPr>
              <a:t>r</a:t>
            </a:r>
            <a:r>
              <a:rPr lang="it-IT" sz="2400" spc="-15" dirty="0" smtClean="0">
                <a:latin typeface="Calibri"/>
                <a:cs typeface="Calibri"/>
              </a:rPr>
              <a:t>app</a:t>
            </a:r>
            <a:r>
              <a:rPr lang="it-IT" sz="2400" spc="-40" dirty="0" smtClean="0">
                <a:latin typeface="Calibri"/>
                <a:cs typeface="Calibri"/>
              </a:rPr>
              <a:t>r</a:t>
            </a:r>
            <a:r>
              <a:rPr lang="it-IT" sz="2400" spc="-15" dirty="0" smtClean="0">
                <a:latin typeface="Calibri"/>
                <a:cs typeface="Calibri"/>
              </a:rPr>
              <a:t>ese</a:t>
            </a:r>
            <a:r>
              <a:rPr lang="it-IT" sz="2400" spc="-45" dirty="0" smtClean="0">
                <a:latin typeface="Calibri"/>
                <a:cs typeface="Calibri"/>
              </a:rPr>
              <a:t>n</a:t>
            </a:r>
            <a:r>
              <a:rPr lang="it-IT" sz="2400" spc="-40" dirty="0" smtClean="0">
                <a:latin typeface="Calibri"/>
                <a:cs typeface="Calibri"/>
              </a:rPr>
              <a:t>t</a:t>
            </a:r>
            <a:r>
              <a:rPr lang="it-IT" sz="2400" spc="-15" dirty="0" smtClean="0">
                <a:latin typeface="Calibri"/>
                <a:cs typeface="Calibri"/>
              </a:rPr>
              <a:t>a</a:t>
            </a:r>
            <a:r>
              <a:rPr lang="it-IT" sz="2400" spc="-40" dirty="0" smtClean="0">
                <a:latin typeface="Calibri"/>
                <a:cs typeface="Calibri"/>
              </a:rPr>
              <a:t>nti</a:t>
            </a:r>
            <a:r>
              <a:rPr lang="it-IT" sz="2400" spc="-15" dirty="0" smtClean="0">
                <a:latin typeface="Calibri"/>
                <a:cs typeface="Calibri"/>
              </a:rPr>
              <a:t> </a:t>
            </a:r>
            <a:r>
              <a:rPr lang="it-IT" sz="2400" spc="-10" dirty="0">
                <a:latin typeface="Calibri"/>
                <a:cs typeface="Calibri"/>
              </a:rPr>
              <a:t>dei </a:t>
            </a:r>
            <a:r>
              <a:rPr lang="it-IT" sz="2400" spc="-40" dirty="0" smtClean="0">
                <a:latin typeface="Calibri"/>
                <a:cs typeface="Calibri"/>
              </a:rPr>
              <a:t>g</a:t>
            </a:r>
            <a:r>
              <a:rPr lang="it-IT" sz="2400" spc="-10" dirty="0" smtClean="0">
                <a:latin typeface="Calibri"/>
                <a:cs typeface="Calibri"/>
              </a:rPr>
              <a:t>eni</a:t>
            </a:r>
            <a:r>
              <a:rPr lang="it-IT" sz="2400" spc="-45" dirty="0" smtClean="0">
                <a:latin typeface="Calibri"/>
                <a:cs typeface="Calibri"/>
              </a:rPr>
              <a:t>t</a:t>
            </a:r>
            <a:r>
              <a:rPr lang="it-IT" sz="2400" spc="-10" dirty="0" smtClean="0">
                <a:latin typeface="Calibri"/>
                <a:cs typeface="Calibri"/>
              </a:rPr>
              <a:t>ori per la scuola secondaria di I grado (2 genitori + 2 alunni per la secondaria di II grado).</a:t>
            </a:r>
            <a:endParaRPr lang="it-IT" sz="2400" dirty="0">
              <a:latin typeface="Calibri"/>
              <a:cs typeface="Calibri"/>
            </a:endParaRPr>
          </a:p>
        </p:txBody>
      </p:sp>
    </p:spTree>
    <p:extLst>
      <p:ext uri="{BB962C8B-B14F-4D97-AF65-F5344CB8AC3E}">
        <p14:creationId xmlns:p14="http://schemas.microsoft.com/office/powerpoint/2010/main" val="2240351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609600"/>
            <a:ext cx="6589199" cy="747490"/>
          </a:xfrm>
        </p:spPr>
        <p:txBody>
          <a:bodyPr>
            <a:normAutofit/>
          </a:bodyPr>
          <a:lstStyle/>
          <a:p>
            <a:pPr algn="ctr"/>
            <a:r>
              <a:rPr lang="it-IT" sz="4000" dirty="0" smtClean="0">
                <a:latin typeface="Calibri"/>
                <a:cs typeface="Calibri"/>
              </a:rPr>
              <a:t>IL COLLEGIO</a:t>
            </a:r>
            <a:r>
              <a:rPr lang="it-IT" sz="4000" spc="5" dirty="0" smtClean="0">
                <a:latin typeface="Calibri"/>
                <a:cs typeface="Calibri"/>
              </a:rPr>
              <a:t> </a:t>
            </a:r>
            <a:r>
              <a:rPr lang="it-IT" sz="4000" dirty="0" smtClean="0">
                <a:latin typeface="Calibri"/>
                <a:cs typeface="Calibri"/>
              </a:rPr>
              <a:t>DEI D</a:t>
            </a:r>
            <a:r>
              <a:rPr lang="it-IT" sz="4000" spc="10" dirty="0" smtClean="0">
                <a:latin typeface="Calibri"/>
                <a:cs typeface="Calibri"/>
              </a:rPr>
              <a:t>O</a:t>
            </a:r>
            <a:r>
              <a:rPr lang="it-IT" sz="4000" dirty="0" smtClean="0">
                <a:latin typeface="Calibri"/>
                <a:cs typeface="Calibri"/>
              </a:rPr>
              <a:t>CE</a:t>
            </a:r>
            <a:r>
              <a:rPr lang="it-IT" sz="4000" spc="-30" dirty="0" smtClean="0">
                <a:latin typeface="Calibri"/>
                <a:cs typeface="Calibri"/>
              </a:rPr>
              <a:t>N</a:t>
            </a:r>
            <a:r>
              <a:rPr lang="it-IT" sz="4000" dirty="0" smtClean="0">
                <a:latin typeface="Calibri"/>
                <a:cs typeface="Calibri"/>
              </a:rPr>
              <a:t>TI</a:t>
            </a:r>
            <a:endParaRPr lang="it-IT" sz="4000" dirty="0"/>
          </a:p>
        </p:txBody>
      </p:sp>
      <p:sp>
        <p:nvSpPr>
          <p:cNvPr id="3" name="Segnaposto contenuto 2"/>
          <p:cNvSpPr>
            <a:spLocks noGrp="1"/>
          </p:cNvSpPr>
          <p:nvPr>
            <p:ph idx="1"/>
          </p:nvPr>
        </p:nvSpPr>
        <p:spPr>
          <a:xfrm>
            <a:off x="1371600" y="1752600"/>
            <a:ext cx="7162800" cy="4343400"/>
          </a:xfrm>
        </p:spPr>
        <p:txBody>
          <a:bodyPr/>
          <a:lstStyle/>
          <a:p>
            <a:pPr marL="355600" marR="12700" indent="-343535">
              <a:lnSpc>
                <a:spcPct val="80000"/>
              </a:lnSpc>
              <a:buFont typeface="Arial"/>
              <a:buChar char="•"/>
              <a:tabLst>
                <a:tab pos="355600" algn="l"/>
              </a:tabLst>
            </a:pPr>
            <a:r>
              <a:rPr lang="it-IT" sz="2800" dirty="0">
                <a:latin typeface="Calibri"/>
                <a:cs typeface="Calibri"/>
              </a:rPr>
              <a:t>Il</a:t>
            </a:r>
            <a:r>
              <a:rPr lang="it-IT" sz="2800" spc="-25" dirty="0">
                <a:latin typeface="Calibri"/>
                <a:cs typeface="Calibri"/>
              </a:rPr>
              <a:t> c</a:t>
            </a:r>
            <a:r>
              <a:rPr lang="it-IT" sz="2800" dirty="0">
                <a:latin typeface="Calibri"/>
                <a:cs typeface="Calibri"/>
              </a:rPr>
              <a:t>ol</a:t>
            </a:r>
            <a:r>
              <a:rPr lang="it-IT" sz="2800" spc="-10" dirty="0">
                <a:latin typeface="Calibri"/>
                <a:cs typeface="Calibri"/>
              </a:rPr>
              <a:t>l</a:t>
            </a:r>
            <a:r>
              <a:rPr lang="it-IT" sz="2800" dirty="0">
                <a:latin typeface="Calibri"/>
                <a:cs typeface="Calibri"/>
              </a:rPr>
              <a:t>eg</a:t>
            </a:r>
            <a:r>
              <a:rPr lang="it-IT" sz="2800" spc="-10" dirty="0">
                <a:latin typeface="Calibri"/>
                <a:cs typeface="Calibri"/>
              </a:rPr>
              <a:t>i</a:t>
            </a:r>
            <a:r>
              <a:rPr lang="it-IT" sz="2800" dirty="0">
                <a:latin typeface="Calibri"/>
                <a:cs typeface="Calibri"/>
              </a:rPr>
              <a:t>o</a:t>
            </a:r>
            <a:r>
              <a:rPr lang="it-IT" sz="2800" spc="-5" dirty="0">
                <a:latin typeface="Calibri"/>
                <a:cs typeface="Calibri"/>
              </a:rPr>
              <a:t> </a:t>
            </a:r>
            <a:r>
              <a:rPr lang="it-IT" sz="2800" dirty="0">
                <a:latin typeface="Calibri"/>
                <a:cs typeface="Calibri"/>
              </a:rPr>
              <a:t>dei</a:t>
            </a:r>
            <a:r>
              <a:rPr lang="it-IT" sz="2800" spc="-10" dirty="0">
                <a:latin typeface="Calibri"/>
                <a:cs typeface="Calibri"/>
              </a:rPr>
              <a:t> </a:t>
            </a:r>
            <a:r>
              <a:rPr lang="it-IT" sz="2800" spc="-15" dirty="0">
                <a:latin typeface="Calibri"/>
                <a:cs typeface="Calibri"/>
              </a:rPr>
              <a:t>d</a:t>
            </a:r>
            <a:r>
              <a:rPr lang="it-IT" sz="2800" dirty="0">
                <a:latin typeface="Calibri"/>
                <a:cs typeface="Calibri"/>
              </a:rPr>
              <a:t>oce</a:t>
            </a:r>
            <a:r>
              <a:rPr lang="it-IT" sz="2800" spc="-35" dirty="0">
                <a:latin typeface="Calibri"/>
                <a:cs typeface="Calibri"/>
              </a:rPr>
              <a:t>n</a:t>
            </a:r>
            <a:r>
              <a:rPr lang="it-IT" sz="2800" dirty="0">
                <a:latin typeface="Calibri"/>
                <a:cs typeface="Calibri"/>
              </a:rPr>
              <a:t>ti</a:t>
            </a:r>
            <a:r>
              <a:rPr lang="it-IT" sz="2800" spc="-10" dirty="0">
                <a:latin typeface="Calibri"/>
                <a:cs typeface="Calibri"/>
              </a:rPr>
              <a:t> </a:t>
            </a:r>
            <a:r>
              <a:rPr lang="it-IT" sz="2800" spc="-15" dirty="0">
                <a:latin typeface="Calibri"/>
                <a:cs typeface="Calibri"/>
              </a:rPr>
              <a:t>è </a:t>
            </a:r>
            <a:r>
              <a:rPr lang="it-IT" sz="2800" spc="-25" dirty="0">
                <a:latin typeface="Calibri"/>
                <a:cs typeface="Calibri"/>
              </a:rPr>
              <a:t>c</a:t>
            </a:r>
            <a:r>
              <a:rPr lang="it-IT" sz="2800" dirty="0">
                <a:latin typeface="Calibri"/>
                <a:cs typeface="Calibri"/>
              </a:rPr>
              <a:t>ompo</a:t>
            </a:r>
            <a:r>
              <a:rPr lang="it-IT" sz="2800" spc="-40" dirty="0">
                <a:latin typeface="Calibri"/>
                <a:cs typeface="Calibri"/>
              </a:rPr>
              <a:t>s</a:t>
            </a:r>
            <a:r>
              <a:rPr lang="it-IT" sz="2800" spc="-25" dirty="0">
                <a:latin typeface="Calibri"/>
                <a:cs typeface="Calibri"/>
              </a:rPr>
              <a:t>t</a:t>
            </a:r>
            <a:r>
              <a:rPr lang="it-IT" sz="2800" dirty="0">
                <a:latin typeface="Calibri"/>
                <a:cs typeface="Calibri"/>
              </a:rPr>
              <a:t>o</a:t>
            </a:r>
            <a:r>
              <a:rPr lang="it-IT" sz="2800" spc="-5" dirty="0">
                <a:latin typeface="Calibri"/>
                <a:cs typeface="Calibri"/>
              </a:rPr>
              <a:t> </a:t>
            </a:r>
            <a:r>
              <a:rPr lang="it-IT" sz="2800" spc="-15" dirty="0">
                <a:latin typeface="Calibri"/>
                <a:cs typeface="Calibri"/>
              </a:rPr>
              <a:t>d</a:t>
            </a:r>
            <a:r>
              <a:rPr lang="it-IT" sz="2800" dirty="0">
                <a:latin typeface="Calibri"/>
                <a:cs typeface="Calibri"/>
              </a:rPr>
              <a:t>a tu</a:t>
            </a:r>
            <a:r>
              <a:rPr lang="it-IT" sz="2800" spc="-55" dirty="0">
                <a:latin typeface="Calibri"/>
                <a:cs typeface="Calibri"/>
              </a:rPr>
              <a:t>t</a:t>
            </a:r>
            <a:r>
              <a:rPr lang="it-IT" sz="2800" dirty="0">
                <a:latin typeface="Calibri"/>
                <a:cs typeface="Calibri"/>
              </a:rPr>
              <a:t>ti</a:t>
            </a:r>
            <a:r>
              <a:rPr lang="it-IT" sz="2800" spc="-25" dirty="0">
                <a:latin typeface="Calibri"/>
                <a:cs typeface="Calibri"/>
              </a:rPr>
              <a:t> </a:t>
            </a:r>
            <a:r>
              <a:rPr lang="it-IT" sz="2800" dirty="0">
                <a:latin typeface="Calibri"/>
                <a:cs typeface="Calibri"/>
              </a:rPr>
              <a:t>gli ins</a:t>
            </a:r>
            <a:r>
              <a:rPr lang="it-IT" sz="2800" spc="-15" dirty="0">
                <a:latin typeface="Calibri"/>
                <a:cs typeface="Calibri"/>
              </a:rPr>
              <a:t>e</a:t>
            </a:r>
            <a:r>
              <a:rPr lang="it-IT" sz="2800" dirty="0">
                <a:latin typeface="Calibri"/>
                <a:cs typeface="Calibri"/>
              </a:rPr>
              <a:t>gna</a:t>
            </a:r>
            <a:r>
              <a:rPr lang="it-IT" sz="2800" spc="-30" dirty="0">
                <a:latin typeface="Calibri"/>
                <a:cs typeface="Calibri"/>
              </a:rPr>
              <a:t>n</a:t>
            </a:r>
            <a:r>
              <a:rPr lang="it-IT" sz="2800" dirty="0">
                <a:latin typeface="Calibri"/>
                <a:cs typeface="Calibri"/>
              </a:rPr>
              <a:t>ti</a:t>
            </a:r>
            <a:r>
              <a:rPr lang="it-IT" sz="2800" spc="-20" dirty="0">
                <a:latin typeface="Calibri"/>
                <a:cs typeface="Calibri"/>
              </a:rPr>
              <a:t> </a:t>
            </a:r>
            <a:r>
              <a:rPr lang="it-IT" sz="2800" dirty="0">
                <a:latin typeface="Calibri"/>
                <a:cs typeface="Calibri"/>
              </a:rPr>
              <a:t>in </a:t>
            </a:r>
            <a:r>
              <a:rPr lang="it-IT" sz="2800" spc="-15" dirty="0">
                <a:latin typeface="Calibri"/>
                <a:cs typeface="Calibri"/>
              </a:rPr>
              <a:t>se</a:t>
            </a:r>
            <a:r>
              <a:rPr lang="it-IT" sz="2800" spc="-5" dirty="0">
                <a:latin typeface="Calibri"/>
                <a:cs typeface="Calibri"/>
              </a:rPr>
              <a:t>r</a:t>
            </a:r>
            <a:r>
              <a:rPr lang="it-IT" sz="2800" dirty="0">
                <a:latin typeface="Calibri"/>
                <a:cs typeface="Calibri"/>
              </a:rPr>
              <a:t>viz</a:t>
            </a:r>
            <a:r>
              <a:rPr lang="it-IT" sz="2800" spc="-5" dirty="0">
                <a:latin typeface="Calibri"/>
                <a:cs typeface="Calibri"/>
              </a:rPr>
              <a:t>i</a:t>
            </a:r>
            <a:r>
              <a:rPr lang="it-IT" sz="2800" dirty="0">
                <a:latin typeface="Calibri"/>
                <a:cs typeface="Calibri"/>
              </a:rPr>
              <a:t>o</a:t>
            </a:r>
            <a:r>
              <a:rPr lang="it-IT" sz="2800" spc="-5" dirty="0">
                <a:latin typeface="Calibri"/>
                <a:cs typeface="Calibri"/>
              </a:rPr>
              <a:t> </a:t>
            </a:r>
            <a:r>
              <a:rPr lang="it-IT" sz="2800" dirty="0">
                <a:latin typeface="Calibri"/>
                <a:cs typeface="Calibri"/>
              </a:rPr>
              <a:t>in un</a:t>
            </a:r>
            <a:r>
              <a:rPr lang="it-IT" sz="2800" spc="-5" dirty="0">
                <a:latin typeface="Calibri"/>
                <a:cs typeface="Calibri"/>
              </a:rPr>
              <a:t> </a:t>
            </a:r>
            <a:r>
              <a:rPr lang="it-IT" sz="2800" dirty="0">
                <a:latin typeface="Calibri"/>
                <a:cs typeface="Calibri"/>
              </a:rPr>
              <a:t>I</a:t>
            </a:r>
            <a:r>
              <a:rPr lang="it-IT" sz="2800" spc="-30" dirty="0">
                <a:latin typeface="Calibri"/>
                <a:cs typeface="Calibri"/>
              </a:rPr>
              <a:t>s</a:t>
            </a:r>
            <a:r>
              <a:rPr lang="it-IT" sz="2800" dirty="0">
                <a:latin typeface="Calibri"/>
                <a:cs typeface="Calibri"/>
              </a:rPr>
              <a:t>titu</a:t>
            </a:r>
            <a:r>
              <a:rPr lang="it-IT" sz="2800" spc="-25" dirty="0">
                <a:latin typeface="Calibri"/>
                <a:cs typeface="Calibri"/>
              </a:rPr>
              <a:t>t</a:t>
            </a:r>
            <a:r>
              <a:rPr lang="it-IT" sz="2800" dirty="0">
                <a:latin typeface="Calibri"/>
                <a:cs typeface="Calibri"/>
              </a:rPr>
              <a:t>o</a:t>
            </a:r>
            <a:r>
              <a:rPr lang="it-IT" sz="2800" spc="-30" dirty="0">
                <a:latin typeface="Calibri"/>
                <a:cs typeface="Calibri"/>
              </a:rPr>
              <a:t> </a:t>
            </a:r>
            <a:r>
              <a:rPr lang="it-IT" sz="2800" dirty="0">
                <a:latin typeface="Calibri"/>
                <a:cs typeface="Calibri"/>
              </a:rPr>
              <a:t>S</a:t>
            </a:r>
            <a:r>
              <a:rPr lang="it-IT" sz="2800" spc="-20" dirty="0">
                <a:latin typeface="Calibri"/>
                <a:cs typeface="Calibri"/>
              </a:rPr>
              <a:t>c</a:t>
            </a:r>
            <a:r>
              <a:rPr lang="it-IT" sz="2800" dirty="0">
                <a:latin typeface="Calibri"/>
                <a:cs typeface="Calibri"/>
              </a:rPr>
              <a:t>ola</a:t>
            </a:r>
            <a:r>
              <a:rPr lang="it-IT" sz="2800" spc="-35" dirty="0">
                <a:latin typeface="Calibri"/>
                <a:cs typeface="Calibri"/>
              </a:rPr>
              <a:t>s</a:t>
            </a:r>
            <a:r>
              <a:rPr lang="it-IT" sz="2800" dirty="0">
                <a:latin typeface="Calibri"/>
                <a:cs typeface="Calibri"/>
              </a:rPr>
              <a:t>ti</a:t>
            </a:r>
            <a:r>
              <a:rPr lang="it-IT" sz="2800" spc="-25" dirty="0">
                <a:latin typeface="Calibri"/>
                <a:cs typeface="Calibri"/>
              </a:rPr>
              <a:t>c</a:t>
            </a:r>
            <a:r>
              <a:rPr lang="it-IT" sz="2800" dirty="0">
                <a:latin typeface="Calibri"/>
                <a:cs typeface="Calibri"/>
              </a:rPr>
              <a:t>o</a:t>
            </a:r>
            <a:r>
              <a:rPr lang="it-IT" sz="2800" spc="-30" dirty="0">
                <a:latin typeface="Calibri"/>
                <a:cs typeface="Calibri"/>
              </a:rPr>
              <a:t> </a:t>
            </a:r>
            <a:r>
              <a:rPr lang="it-IT" sz="2800" spc="-20" dirty="0">
                <a:latin typeface="Calibri"/>
                <a:cs typeface="Calibri"/>
              </a:rPr>
              <a:t>ed</a:t>
            </a:r>
            <a:r>
              <a:rPr lang="it-IT" sz="2800" spc="-10" dirty="0">
                <a:latin typeface="Calibri"/>
                <a:cs typeface="Calibri"/>
              </a:rPr>
              <a:t> </a:t>
            </a:r>
            <a:r>
              <a:rPr lang="it-IT" sz="2800" spc="-15" dirty="0">
                <a:latin typeface="Calibri"/>
                <a:cs typeface="Calibri"/>
              </a:rPr>
              <a:t>è</a:t>
            </a:r>
            <a:r>
              <a:rPr lang="it-IT" sz="2800" spc="-10" dirty="0">
                <a:latin typeface="Calibri"/>
                <a:cs typeface="Calibri"/>
              </a:rPr>
              <a:t> p</a:t>
            </a:r>
            <a:r>
              <a:rPr lang="it-IT" sz="2800" spc="-45" dirty="0">
                <a:latin typeface="Calibri"/>
                <a:cs typeface="Calibri"/>
              </a:rPr>
              <a:t>r</a:t>
            </a:r>
            <a:r>
              <a:rPr lang="it-IT" sz="2800" spc="-15" dirty="0">
                <a:latin typeface="Calibri"/>
                <a:cs typeface="Calibri"/>
              </a:rPr>
              <a:t>esi</a:t>
            </a:r>
            <a:r>
              <a:rPr lang="it-IT" sz="2800" spc="-30" dirty="0">
                <a:latin typeface="Calibri"/>
                <a:cs typeface="Calibri"/>
              </a:rPr>
              <a:t>e</a:t>
            </a:r>
            <a:r>
              <a:rPr lang="it-IT" sz="2800" dirty="0">
                <a:latin typeface="Calibri"/>
                <a:cs typeface="Calibri"/>
              </a:rPr>
              <a:t>du</a:t>
            </a:r>
            <a:r>
              <a:rPr lang="it-IT" sz="2800" spc="-30" dirty="0">
                <a:latin typeface="Calibri"/>
                <a:cs typeface="Calibri"/>
              </a:rPr>
              <a:t>t</a:t>
            </a:r>
            <a:r>
              <a:rPr lang="it-IT" sz="2800" dirty="0">
                <a:latin typeface="Calibri"/>
                <a:cs typeface="Calibri"/>
              </a:rPr>
              <a:t>o</a:t>
            </a:r>
            <a:r>
              <a:rPr lang="it-IT" sz="2800" spc="-5" dirty="0">
                <a:latin typeface="Calibri"/>
                <a:cs typeface="Calibri"/>
              </a:rPr>
              <a:t> </a:t>
            </a:r>
            <a:r>
              <a:rPr lang="it-IT" sz="2800" dirty="0">
                <a:latin typeface="Calibri"/>
                <a:cs typeface="Calibri"/>
              </a:rPr>
              <a:t>dal</a:t>
            </a:r>
            <a:r>
              <a:rPr lang="it-IT" sz="2800" spc="-15" dirty="0">
                <a:latin typeface="Calibri"/>
                <a:cs typeface="Calibri"/>
              </a:rPr>
              <a:t> </a:t>
            </a:r>
            <a:r>
              <a:rPr lang="it-IT" sz="2800" dirty="0">
                <a:latin typeface="Calibri"/>
                <a:cs typeface="Calibri"/>
              </a:rPr>
              <a:t>Dir</a:t>
            </a:r>
            <a:r>
              <a:rPr lang="it-IT" sz="2800" spc="-10" dirty="0">
                <a:latin typeface="Calibri"/>
                <a:cs typeface="Calibri"/>
              </a:rPr>
              <a:t>i</a:t>
            </a:r>
            <a:r>
              <a:rPr lang="it-IT" sz="2800" spc="-40" dirty="0">
                <a:latin typeface="Calibri"/>
                <a:cs typeface="Calibri"/>
              </a:rPr>
              <a:t>g</a:t>
            </a:r>
            <a:r>
              <a:rPr lang="it-IT" sz="2800" spc="-15" dirty="0">
                <a:latin typeface="Calibri"/>
                <a:cs typeface="Calibri"/>
              </a:rPr>
              <a:t>e</a:t>
            </a:r>
            <a:r>
              <a:rPr lang="it-IT" sz="2800" spc="-55" dirty="0">
                <a:latin typeface="Calibri"/>
                <a:cs typeface="Calibri"/>
              </a:rPr>
              <a:t>n</a:t>
            </a:r>
            <a:r>
              <a:rPr lang="it-IT" sz="2800" spc="-45" dirty="0">
                <a:latin typeface="Calibri"/>
                <a:cs typeface="Calibri"/>
              </a:rPr>
              <a:t>t</a:t>
            </a:r>
            <a:r>
              <a:rPr lang="it-IT" sz="2800" spc="-15" dirty="0">
                <a:latin typeface="Calibri"/>
                <a:cs typeface="Calibri"/>
              </a:rPr>
              <a:t>e S</a:t>
            </a:r>
            <a:r>
              <a:rPr lang="it-IT" sz="2800" spc="-35" dirty="0">
                <a:latin typeface="Calibri"/>
                <a:cs typeface="Calibri"/>
              </a:rPr>
              <a:t>c</a:t>
            </a:r>
            <a:r>
              <a:rPr lang="it-IT" sz="2800" dirty="0">
                <a:latin typeface="Calibri"/>
                <a:cs typeface="Calibri"/>
              </a:rPr>
              <a:t>ola</a:t>
            </a:r>
            <a:r>
              <a:rPr lang="it-IT" sz="2800" spc="-35" dirty="0">
                <a:latin typeface="Calibri"/>
                <a:cs typeface="Calibri"/>
              </a:rPr>
              <a:t>s</a:t>
            </a:r>
            <a:r>
              <a:rPr lang="it-IT" sz="2800" dirty="0">
                <a:latin typeface="Calibri"/>
                <a:cs typeface="Calibri"/>
              </a:rPr>
              <a:t>ti</a:t>
            </a:r>
            <a:r>
              <a:rPr lang="it-IT" sz="2800" spc="-25" dirty="0">
                <a:latin typeface="Calibri"/>
                <a:cs typeface="Calibri"/>
              </a:rPr>
              <a:t>c</a:t>
            </a:r>
            <a:r>
              <a:rPr lang="it-IT" sz="2800" dirty="0">
                <a:latin typeface="Calibri"/>
                <a:cs typeface="Calibri"/>
              </a:rPr>
              <a:t>o.</a:t>
            </a:r>
          </a:p>
          <a:p>
            <a:pPr marL="355600" marR="12700" indent="-343535">
              <a:lnSpc>
                <a:spcPct val="80000"/>
              </a:lnSpc>
              <a:buFont typeface="Arial"/>
              <a:buChar char="•"/>
              <a:tabLst>
                <a:tab pos="355600" algn="l"/>
              </a:tabLst>
            </a:pPr>
            <a:r>
              <a:rPr lang="it-IT" sz="2800" spc="15" dirty="0">
                <a:latin typeface="Calibri"/>
                <a:cs typeface="Calibri"/>
              </a:rPr>
              <a:t> </a:t>
            </a:r>
            <a:r>
              <a:rPr lang="it-IT" sz="2800" dirty="0">
                <a:latin typeface="Calibri"/>
                <a:cs typeface="Calibri"/>
              </a:rPr>
              <a:t>Si</a:t>
            </a:r>
            <a:r>
              <a:rPr lang="it-IT" sz="2800" spc="-10" dirty="0">
                <a:latin typeface="Calibri"/>
                <a:cs typeface="Calibri"/>
              </a:rPr>
              <a:t> </a:t>
            </a:r>
            <a:r>
              <a:rPr lang="it-IT" sz="2800" dirty="0">
                <a:latin typeface="Calibri"/>
                <a:cs typeface="Calibri"/>
              </a:rPr>
              <a:t>r</a:t>
            </a:r>
            <a:r>
              <a:rPr lang="it-IT" sz="2800" spc="-10" dirty="0">
                <a:latin typeface="Calibri"/>
                <a:cs typeface="Calibri"/>
              </a:rPr>
              <a:t>i</a:t>
            </a:r>
            <a:r>
              <a:rPr lang="it-IT" sz="2800" dirty="0">
                <a:latin typeface="Calibri"/>
                <a:cs typeface="Calibri"/>
              </a:rPr>
              <a:t>un</a:t>
            </a:r>
            <a:r>
              <a:rPr lang="it-IT" sz="2800" spc="-15" dirty="0">
                <a:latin typeface="Calibri"/>
                <a:cs typeface="Calibri"/>
              </a:rPr>
              <a:t>isce in </a:t>
            </a:r>
            <a:r>
              <a:rPr lang="it-IT" sz="2800" spc="-20" dirty="0">
                <a:latin typeface="Calibri"/>
                <a:cs typeface="Calibri"/>
              </a:rPr>
              <a:t>o</a:t>
            </a:r>
            <a:r>
              <a:rPr lang="it-IT" sz="2800" spc="-75" dirty="0">
                <a:latin typeface="Calibri"/>
                <a:cs typeface="Calibri"/>
              </a:rPr>
              <a:t>r</a:t>
            </a:r>
            <a:r>
              <a:rPr lang="it-IT" sz="2800" dirty="0">
                <a:latin typeface="Calibri"/>
                <a:cs typeface="Calibri"/>
              </a:rPr>
              <a:t>ari non</a:t>
            </a:r>
            <a:r>
              <a:rPr lang="it-IT" sz="2800" spc="-5" dirty="0">
                <a:latin typeface="Calibri"/>
                <a:cs typeface="Calibri"/>
              </a:rPr>
              <a:t> </a:t>
            </a:r>
            <a:r>
              <a:rPr lang="it-IT" sz="2800" spc="-35" dirty="0">
                <a:latin typeface="Calibri"/>
                <a:cs typeface="Calibri"/>
              </a:rPr>
              <a:t>c</a:t>
            </a:r>
            <a:r>
              <a:rPr lang="it-IT" sz="2800" dirty="0">
                <a:latin typeface="Calibri"/>
                <a:cs typeface="Calibri"/>
              </a:rPr>
              <a:t>oinc</a:t>
            </a:r>
            <a:r>
              <a:rPr lang="it-IT" sz="2800" spc="-10" dirty="0">
                <a:latin typeface="Calibri"/>
                <a:cs typeface="Calibri"/>
              </a:rPr>
              <a:t>i</a:t>
            </a:r>
            <a:r>
              <a:rPr lang="it-IT" sz="2800" spc="-20" dirty="0">
                <a:latin typeface="Calibri"/>
                <a:cs typeface="Calibri"/>
              </a:rPr>
              <a:t>d</a:t>
            </a:r>
            <a:r>
              <a:rPr lang="it-IT" sz="2800" spc="-25" dirty="0">
                <a:latin typeface="Calibri"/>
                <a:cs typeface="Calibri"/>
              </a:rPr>
              <a:t>e</a:t>
            </a:r>
            <a:r>
              <a:rPr lang="it-IT" sz="2800" spc="-30" dirty="0">
                <a:latin typeface="Calibri"/>
                <a:cs typeface="Calibri"/>
              </a:rPr>
              <a:t>n</a:t>
            </a:r>
            <a:r>
              <a:rPr lang="it-IT" sz="2800" dirty="0">
                <a:latin typeface="Calibri"/>
                <a:cs typeface="Calibri"/>
              </a:rPr>
              <a:t>ti </a:t>
            </a:r>
            <a:r>
              <a:rPr lang="it-IT" sz="2800" spc="-40" dirty="0">
                <a:latin typeface="Calibri"/>
                <a:cs typeface="Calibri"/>
              </a:rPr>
              <a:t>c</a:t>
            </a:r>
            <a:r>
              <a:rPr lang="it-IT" sz="2800" dirty="0">
                <a:latin typeface="Calibri"/>
                <a:cs typeface="Calibri"/>
              </a:rPr>
              <a:t>on</a:t>
            </a:r>
            <a:r>
              <a:rPr lang="it-IT" sz="2800" spc="-25" dirty="0">
                <a:latin typeface="Calibri"/>
                <a:cs typeface="Calibri"/>
              </a:rPr>
              <a:t> </a:t>
            </a:r>
            <a:r>
              <a:rPr lang="it-IT" sz="2800" dirty="0">
                <a:latin typeface="Calibri"/>
                <a:cs typeface="Calibri"/>
              </a:rPr>
              <a:t>le</a:t>
            </a:r>
            <a:r>
              <a:rPr lang="it-IT" sz="2800" spc="-10" dirty="0">
                <a:latin typeface="Calibri"/>
                <a:cs typeface="Calibri"/>
              </a:rPr>
              <a:t> </a:t>
            </a:r>
            <a:r>
              <a:rPr lang="it-IT" sz="2800" spc="-15" dirty="0">
                <a:latin typeface="Calibri"/>
                <a:cs typeface="Calibri"/>
              </a:rPr>
              <a:t>l</a:t>
            </a:r>
            <a:r>
              <a:rPr lang="it-IT" sz="2800" spc="-45" dirty="0">
                <a:latin typeface="Calibri"/>
                <a:cs typeface="Calibri"/>
              </a:rPr>
              <a:t>e</a:t>
            </a:r>
            <a:r>
              <a:rPr lang="it-IT" sz="2800" dirty="0">
                <a:latin typeface="Calibri"/>
                <a:cs typeface="Calibri"/>
              </a:rPr>
              <a:t>zioni, su</a:t>
            </a:r>
            <a:r>
              <a:rPr lang="it-IT" sz="2800" spc="-5" dirty="0">
                <a:latin typeface="Calibri"/>
                <a:cs typeface="Calibri"/>
              </a:rPr>
              <a:t> </a:t>
            </a:r>
            <a:r>
              <a:rPr lang="it-IT" sz="2800" spc="-45" dirty="0">
                <a:latin typeface="Calibri"/>
                <a:cs typeface="Calibri"/>
              </a:rPr>
              <a:t>c</a:t>
            </a:r>
            <a:r>
              <a:rPr lang="it-IT" sz="2800" dirty="0">
                <a:latin typeface="Calibri"/>
                <a:cs typeface="Calibri"/>
              </a:rPr>
              <a:t>o</a:t>
            </a:r>
            <a:r>
              <a:rPr lang="it-IT" sz="2800" spc="-55" dirty="0">
                <a:latin typeface="Calibri"/>
                <a:cs typeface="Calibri"/>
              </a:rPr>
              <a:t>n</a:t>
            </a:r>
            <a:r>
              <a:rPr lang="it-IT" sz="2800" spc="-40" dirty="0">
                <a:latin typeface="Calibri"/>
                <a:cs typeface="Calibri"/>
              </a:rPr>
              <a:t>v</a:t>
            </a:r>
            <a:r>
              <a:rPr lang="it-IT" sz="2800" dirty="0">
                <a:latin typeface="Calibri"/>
                <a:cs typeface="Calibri"/>
              </a:rPr>
              <a:t>o</a:t>
            </a:r>
            <a:r>
              <a:rPr lang="it-IT" sz="2800" spc="-20" dirty="0">
                <a:latin typeface="Calibri"/>
                <a:cs typeface="Calibri"/>
              </a:rPr>
              <a:t>c</a:t>
            </a:r>
            <a:r>
              <a:rPr lang="it-IT" sz="2800" dirty="0">
                <a:latin typeface="Calibri"/>
                <a:cs typeface="Calibri"/>
              </a:rPr>
              <a:t>azione</a:t>
            </a:r>
            <a:r>
              <a:rPr lang="it-IT" sz="2800" spc="-25" dirty="0">
                <a:latin typeface="Calibri"/>
                <a:cs typeface="Calibri"/>
              </a:rPr>
              <a:t> </a:t>
            </a:r>
            <a:r>
              <a:rPr lang="it-IT" sz="2800" spc="-20" dirty="0">
                <a:latin typeface="Calibri"/>
                <a:cs typeface="Calibri"/>
              </a:rPr>
              <a:t>d</a:t>
            </a:r>
            <a:r>
              <a:rPr lang="it-IT" sz="2800" spc="-25" dirty="0">
                <a:latin typeface="Calibri"/>
                <a:cs typeface="Calibri"/>
              </a:rPr>
              <a:t>e</a:t>
            </a:r>
            <a:r>
              <a:rPr lang="it-IT" sz="2800" dirty="0">
                <a:latin typeface="Calibri"/>
                <a:cs typeface="Calibri"/>
              </a:rPr>
              <a:t>l Dir</a:t>
            </a:r>
            <a:r>
              <a:rPr lang="it-IT" sz="2800" spc="-10" dirty="0">
                <a:latin typeface="Calibri"/>
                <a:cs typeface="Calibri"/>
              </a:rPr>
              <a:t>i</a:t>
            </a:r>
            <a:r>
              <a:rPr lang="it-IT" sz="2800" spc="-40" dirty="0">
                <a:latin typeface="Calibri"/>
                <a:cs typeface="Calibri"/>
              </a:rPr>
              <a:t>g</a:t>
            </a:r>
            <a:r>
              <a:rPr lang="it-IT" sz="2800" spc="-15" dirty="0">
                <a:latin typeface="Calibri"/>
                <a:cs typeface="Calibri"/>
              </a:rPr>
              <a:t>e</a:t>
            </a:r>
            <a:r>
              <a:rPr lang="it-IT" sz="2800" spc="-55" dirty="0">
                <a:latin typeface="Calibri"/>
                <a:cs typeface="Calibri"/>
              </a:rPr>
              <a:t>n</a:t>
            </a:r>
            <a:r>
              <a:rPr lang="it-IT" sz="2800" spc="-45" dirty="0">
                <a:latin typeface="Calibri"/>
                <a:cs typeface="Calibri"/>
              </a:rPr>
              <a:t>t</a:t>
            </a:r>
            <a:r>
              <a:rPr lang="it-IT" sz="2800" spc="-15" dirty="0">
                <a:latin typeface="Calibri"/>
                <a:cs typeface="Calibri"/>
              </a:rPr>
              <a:t>e</a:t>
            </a:r>
            <a:r>
              <a:rPr lang="it-IT" sz="2800" spc="-10" dirty="0">
                <a:latin typeface="Calibri"/>
                <a:cs typeface="Calibri"/>
              </a:rPr>
              <a:t> s</a:t>
            </a:r>
            <a:r>
              <a:rPr lang="it-IT" sz="2800" spc="-35" dirty="0">
                <a:latin typeface="Calibri"/>
                <a:cs typeface="Calibri"/>
              </a:rPr>
              <a:t>c</a:t>
            </a:r>
            <a:r>
              <a:rPr lang="it-IT" sz="2800" dirty="0">
                <a:latin typeface="Calibri"/>
                <a:cs typeface="Calibri"/>
              </a:rPr>
              <a:t>ola</a:t>
            </a:r>
            <a:r>
              <a:rPr lang="it-IT" sz="2800" spc="-35" dirty="0">
                <a:latin typeface="Calibri"/>
                <a:cs typeface="Calibri"/>
              </a:rPr>
              <a:t>s</a:t>
            </a:r>
            <a:r>
              <a:rPr lang="it-IT" sz="2800" dirty="0">
                <a:latin typeface="Calibri"/>
                <a:cs typeface="Calibri"/>
              </a:rPr>
              <a:t>ti</a:t>
            </a:r>
            <a:r>
              <a:rPr lang="it-IT" sz="2800" spc="-25" dirty="0">
                <a:latin typeface="Calibri"/>
                <a:cs typeface="Calibri"/>
              </a:rPr>
              <a:t>c</a:t>
            </a:r>
            <a:r>
              <a:rPr lang="it-IT" sz="2800" dirty="0">
                <a:latin typeface="Calibri"/>
                <a:cs typeface="Calibri"/>
              </a:rPr>
              <a:t>o</a:t>
            </a:r>
            <a:r>
              <a:rPr lang="it-IT" sz="2800" spc="-30" dirty="0">
                <a:latin typeface="Calibri"/>
                <a:cs typeface="Calibri"/>
              </a:rPr>
              <a:t> </a:t>
            </a:r>
            <a:r>
              <a:rPr lang="it-IT" sz="2800" dirty="0">
                <a:latin typeface="Calibri"/>
                <a:cs typeface="Calibri"/>
              </a:rPr>
              <a:t>o</a:t>
            </a:r>
            <a:r>
              <a:rPr lang="it-IT" sz="2800" spc="-5" dirty="0">
                <a:latin typeface="Calibri"/>
                <a:cs typeface="Calibri"/>
              </a:rPr>
              <a:t> </a:t>
            </a:r>
            <a:r>
              <a:rPr lang="it-IT" sz="2800" dirty="0">
                <a:latin typeface="Calibri"/>
                <a:cs typeface="Calibri"/>
              </a:rPr>
              <a:t>su</a:t>
            </a:r>
            <a:r>
              <a:rPr lang="it-IT" sz="2800" spc="-5" dirty="0">
                <a:latin typeface="Calibri"/>
                <a:cs typeface="Calibri"/>
              </a:rPr>
              <a:t> </a:t>
            </a:r>
            <a:r>
              <a:rPr lang="it-IT" sz="2800" dirty="0">
                <a:latin typeface="Calibri"/>
                <a:cs typeface="Calibri"/>
              </a:rPr>
              <a:t>rich</a:t>
            </a:r>
            <a:r>
              <a:rPr lang="it-IT" sz="2800" spc="-10" dirty="0">
                <a:latin typeface="Calibri"/>
                <a:cs typeface="Calibri"/>
              </a:rPr>
              <a:t>i</a:t>
            </a:r>
            <a:r>
              <a:rPr lang="it-IT" sz="2800" spc="-15" dirty="0">
                <a:latin typeface="Calibri"/>
                <a:cs typeface="Calibri"/>
              </a:rPr>
              <a:t>e</a:t>
            </a:r>
            <a:r>
              <a:rPr lang="it-IT" sz="2800" spc="-55" dirty="0">
                <a:latin typeface="Calibri"/>
                <a:cs typeface="Calibri"/>
              </a:rPr>
              <a:t>s</a:t>
            </a:r>
            <a:r>
              <a:rPr lang="it-IT" sz="2800" spc="-45" dirty="0">
                <a:latin typeface="Calibri"/>
                <a:cs typeface="Calibri"/>
              </a:rPr>
              <a:t>t</a:t>
            </a:r>
            <a:r>
              <a:rPr lang="it-IT" sz="2800" dirty="0">
                <a:latin typeface="Calibri"/>
                <a:cs typeface="Calibri"/>
              </a:rPr>
              <a:t>a di</a:t>
            </a:r>
            <a:r>
              <a:rPr lang="it-IT" sz="2800" spc="-15" dirty="0">
                <a:latin typeface="Calibri"/>
                <a:cs typeface="Calibri"/>
              </a:rPr>
              <a:t> </a:t>
            </a:r>
            <a:r>
              <a:rPr lang="it-IT" sz="2800" spc="5" dirty="0">
                <a:latin typeface="Calibri"/>
                <a:cs typeface="Calibri"/>
              </a:rPr>
              <a:t>a</a:t>
            </a:r>
            <a:r>
              <a:rPr lang="it-IT" sz="2800" spc="-20" dirty="0">
                <a:latin typeface="Calibri"/>
                <a:cs typeface="Calibri"/>
              </a:rPr>
              <a:t>lm</a:t>
            </a:r>
            <a:r>
              <a:rPr lang="it-IT" sz="2800" spc="-25" dirty="0">
                <a:latin typeface="Calibri"/>
                <a:cs typeface="Calibri"/>
              </a:rPr>
              <a:t>e</a:t>
            </a:r>
            <a:r>
              <a:rPr lang="it-IT" sz="2800" dirty="0">
                <a:latin typeface="Calibri"/>
                <a:cs typeface="Calibri"/>
              </a:rPr>
              <a:t>no</a:t>
            </a:r>
            <a:r>
              <a:rPr lang="it-IT" sz="2800" spc="-5" dirty="0">
                <a:latin typeface="Calibri"/>
                <a:cs typeface="Calibri"/>
              </a:rPr>
              <a:t> </a:t>
            </a:r>
            <a:r>
              <a:rPr lang="it-IT" sz="2800" dirty="0">
                <a:latin typeface="Calibri"/>
                <a:cs typeface="Calibri"/>
              </a:rPr>
              <a:t>un</a:t>
            </a:r>
            <a:r>
              <a:rPr lang="it-IT" sz="2800" spc="-15" dirty="0">
                <a:latin typeface="Calibri"/>
                <a:cs typeface="Calibri"/>
              </a:rPr>
              <a:t> </a:t>
            </a:r>
            <a:r>
              <a:rPr lang="it-IT" sz="2800" spc="-40" dirty="0">
                <a:latin typeface="Calibri"/>
                <a:cs typeface="Calibri"/>
              </a:rPr>
              <a:t>t</a:t>
            </a:r>
            <a:r>
              <a:rPr lang="it-IT" sz="2800" spc="-15" dirty="0">
                <a:latin typeface="Calibri"/>
                <a:cs typeface="Calibri"/>
              </a:rPr>
              <a:t>e</a:t>
            </a:r>
            <a:r>
              <a:rPr lang="it-IT" sz="2800" spc="-25" dirty="0">
                <a:latin typeface="Calibri"/>
                <a:cs typeface="Calibri"/>
              </a:rPr>
              <a:t>r</a:t>
            </a:r>
            <a:r>
              <a:rPr lang="it-IT" sz="2800" spc="-60" dirty="0">
                <a:latin typeface="Calibri"/>
                <a:cs typeface="Calibri"/>
              </a:rPr>
              <a:t>z</a:t>
            </a:r>
            <a:r>
              <a:rPr lang="it-IT" sz="2800" dirty="0">
                <a:latin typeface="Calibri"/>
                <a:cs typeface="Calibri"/>
              </a:rPr>
              <a:t>o</a:t>
            </a:r>
            <a:r>
              <a:rPr lang="it-IT" sz="2800" spc="-5" dirty="0">
                <a:latin typeface="Calibri"/>
                <a:cs typeface="Calibri"/>
              </a:rPr>
              <a:t> </a:t>
            </a:r>
            <a:r>
              <a:rPr lang="it-IT" sz="2800" spc="-20" dirty="0">
                <a:latin typeface="Calibri"/>
                <a:cs typeface="Calibri"/>
              </a:rPr>
              <a:t>d</a:t>
            </a:r>
            <a:r>
              <a:rPr lang="it-IT" sz="2800" spc="-30" dirty="0">
                <a:latin typeface="Calibri"/>
                <a:cs typeface="Calibri"/>
              </a:rPr>
              <a:t>e</a:t>
            </a:r>
            <a:r>
              <a:rPr lang="it-IT" sz="2800" dirty="0">
                <a:latin typeface="Calibri"/>
                <a:cs typeface="Calibri"/>
              </a:rPr>
              <a:t>i suoi</a:t>
            </a:r>
            <a:r>
              <a:rPr lang="it-IT" sz="2800" spc="-20" dirty="0">
                <a:latin typeface="Calibri"/>
                <a:cs typeface="Calibri"/>
              </a:rPr>
              <a:t> </a:t>
            </a:r>
            <a:r>
              <a:rPr lang="it-IT" sz="2800" spc="-25" dirty="0">
                <a:latin typeface="Calibri"/>
                <a:cs typeface="Calibri"/>
              </a:rPr>
              <a:t>c</a:t>
            </a:r>
            <a:r>
              <a:rPr lang="it-IT" sz="2800" dirty="0">
                <a:latin typeface="Calibri"/>
                <a:cs typeface="Calibri"/>
              </a:rPr>
              <a:t>ompon</a:t>
            </a:r>
            <a:r>
              <a:rPr lang="it-IT" sz="2800" spc="-15" dirty="0">
                <a:latin typeface="Calibri"/>
                <a:cs typeface="Calibri"/>
              </a:rPr>
              <a:t>e</a:t>
            </a:r>
            <a:r>
              <a:rPr lang="it-IT" sz="2800" spc="-30" dirty="0">
                <a:latin typeface="Calibri"/>
                <a:cs typeface="Calibri"/>
              </a:rPr>
              <a:t>n</a:t>
            </a:r>
            <a:r>
              <a:rPr lang="it-IT" sz="2800" dirty="0">
                <a:latin typeface="Calibri"/>
                <a:cs typeface="Calibri"/>
              </a:rPr>
              <a:t>ti,</a:t>
            </a:r>
            <a:r>
              <a:rPr lang="it-IT" sz="2800" spc="-10" dirty="0">
                <a:latin typeface="Calibri"/>
                <a:cs typeface="Calibri"/>
              </a:rPr>
              <a:t> </a:t>
            </a:r>
            <a:r>
              <a:rPr lang="it-IT" sz="2800" dirty="0">
                <a:latin typeface="Calibri"/>
                <a:cs typeface="Calibri"/>
              </a:rPr>
              <a:t>ogni</a:t>
            </a:r>
            <a:r>
              <a:rPr lang="it-IT" sz="2800" spc="-15" dirty="0">
                <a:latin typeface="Calibri"/>
                <a:cs typeface="Calibri"/>
              </a:rPr>
              <a:t> </a:t>
            </a:r>
            <a:r>
              <a:rPr lang="it-IT" sz="2800" spc="-20" dirty="0">
                <a:latin typeface="Calibri"/>
                <a:cs typeface="Calibri"/>
              </a:rPr>
              <a:t>v</a:t>
            </a:r>
            <a:r>
              <a:rPr lang="it-IT" sz="2800" dirty="0">
                <a:latin typeface="Calibri"/>
                <a:cs typeface="Calibri"/>
              </a:rPr>
              <a:t>ol</a:t>
            </a:r>
            <a:r>
              <a:rPr lang="it-IT" sz="2800" spc="-40" dirty="0">
                <a:latin typeface="Calibri"/>
                <a:cs typeface="Calibri"/>
              </a:rPr>
              <a:t>t</a:t>
            </a:r>
            <a:r>
              <a:rPr lang="it-IT" sz="2800" dirty="0">
                <a:latin typeface="Calibri"/>
                <a:cs typeface="Calibri"/>
              </a:rPr>
              <a:t>a</a:t>
            </a:r>
            <a:r>
              <a:rPr lang="it-IT" sz="2800" spc="-20" dirty="0">
                <a:latin typeface="Calibri"/>
                <a:cs typeface="Calibri"/>
              </a:rPr>
              <a:t> </a:t>
            </a:r>
            <a:r>
              <a:rPr lang="it-IT" sz="2800" dirty="0">
                <a:latin typeface="Calibri"/>
                <a:cs typeface="Calibri"/>
              </a:rPr>
              <a:t>che</a:t>
            </a:r>
            <a:r>
              <a:rPr lang="it-IT" sz="2800" spc="-10" dirty="0">
                <a:latin typeface="Calibri"/>
                <a:cs typeface="Calibri"/>
              </a:rPr>
              <a:t> </a:t>
            </a:r>
            <a:r>
              <a:rPr lang="it-IT" sz="2800" dirty="0">
                <a:latin typeface="Calibri"/>
                <a:cs typeface="Calibri"/>
              </a:rPr>
              <a:t>vi</a:t>
            </a:r>
            <a:r>
              <a:rPr lang="it-IT" sz="2800" spc="-15" dirty="0">
                <a:latin typeface="Calibri"/>
                <a:cs typeface="Calibri"/>
              </a:rPr>
              <a:t> </a:t>
            </a:r>
            <a:r>
              <a:rPr lang="it-IT" sz="2800" dirty="0">
                <a:latin typeface="Calibri"/>
                <a:cs typeface="Calibri"/>
              </a:rPr>
              <a:t>s</a:t>
            </a:r>
            <a:r>
              <a:rPr lang="it-IT" sz="2800" spc="-15" dirty="0">
                <a:latin typeface="Calibri"/>
                <a:cs typeface="Calibri"/>
              </a:rPr>
              <a:t>i</a:t>
            </a:r>
            <a:r>
              <a:rPr lang="it-IT" sz="2800" dirty="0">
                <a:latin typeface="Calibri"/>
                <a:cs typeface="Calibri"/>
              </a:rPr>
              <a:t>ano</a:t>
            </a:r>
            <a:r>
              <a:rPr lang="it-IT" sz="2800" spc="-5" dirty="0">
                <a:latin typeface="Calibri"/>
                <a:cs typeface="Calibri"/>
              </a:rPr>
              <a:t> </a:t>
            </a:r>
            <a:r>
              <a:rPr lang="it-IT" sz="2800" dirty="0">
                <a:latin typeface="Calibri"/>
                <a:cs typeface="Calibri"/>
              </a:rPr>
              <a:t>dec</a:t>
            </a:r>
            <a:r>
              <a:rPr lang="it-IT" sz="2800" spc="-10" dirty="0">
                <a:latin typeface="Calibri"/>
                <a:cs typeface="Calibri"/>
              </a:rPr>
              <a:t>i</a:t>
            </a:r>
            <a:r>
              <a:rPr lang="it-IT" sz="2800" dirty="0">
                <a:latin typeface="Calibri"/>
                <a:cs typeface="Calibri"/>
              </a:rPr>
              <a:t>sioni impor</a:t>
            </a:r>
            <a:r>
              <a:rPr lang="it-IT" sz="2800" spc="-40" dirty="0">
                <a:latin typeface="Calibri"/>
                <a:cs typeface="Calibri"/>
              </a:rPr>
              <a:t>t</a:t>
            </a:r>
            <a:r>
              <a:rPr lang="it-IT" sz="2800" dirty="0">
                <a:latin typeface="Calibri"/>
                <a:cs typeface="Calibri"/>
              </a:rPr>
              <a:t>a</a:t>
            </a:r>
            <a:r>
              <a:rPr lang="it-IT" sz="2800" spc="-30" dirty="0">
                <a:latin typeface="Calibri"/>
                <a:cs typeface="Calibri"/>
              </a:rPr>
              <a:t>n</a:t>
            </a:r>
            <a:r>
              <a:rPr lang="it-IT" sz="2800" dirty="0">
                <a:latin typeface="Calibri"/>
                <a:cs typeface="Calibri"/>
              </a:rPr>
              <a:t>ti</a:t>
            </a:r>
            <a:r>
              <a:rPr lang="it-IT" sz="2800" spc="-20" dirty="0">
                <a:latin typeface="Calibri"/>
                <a:cs typeface="Calibri"/>
              </a:rPr>
              <a:t> </a:t>
            </a:r>
            <a:r>
              <a:rPr lang="it-IT" sz="2800" dirty="0">
                <a:latin typeface="Calibri"/>
                <a:cs typeface="Calibri"/>
              </a:rPr>
              <a:t>da</a:t>
            </a:r>
            <a:r>
              <a:rPr lang="it-IT" sz="2800" spc="-5" dirty="0">
                <a:latin typeface="Calibri"/>
                <a:cs typeface="Calibri"/>
              </a:rPr>
              <a:t> </a:t>
            </a:r>
            <a:r>
              <a:rPr lang="it-IT" sz="2800" dirty="0">
                <a:latin typeface="Calibri"/>
                <a:cs typeface="Calibri"/>
              </a:rPr>
              <a:t>p</a:t>
            </a:r>
            <a:r>
              <a:rPr lang="it-IT" sz="2800" spc="-40" dirty="0">
                <a:latin typeface="Calibri"/>
                <a:cs typeface="Calibri"/>
              </a:rPr>
              <a:t>r</a:t>
            </a:r>
            <a:r>
              <a:rPr lang="it-IT" sz="2800" spc="-15" dirty="0">
                <a:latin typeface="Calibri"/>
                <a:cs typeface="Calibri"/>
              </a:rPr>
              <a:t>e</a:t>
            </a:r>
            <a:r>
              <a:rPr lang="it-IT" sz="2800" spc="-30" dirty="0">
                <a:latin typeface="Calibri"/>
                <a:cs typeface="Calibri"/>
              </a:rPr>
              <a:t>n</a:t>
            </a:r>
            <a:r>
              <a:rPr lang="it-IT" sz="2800" spc="-20" dirty="0">
                <a:latin typeface="Calibri"/>
                <a:cs typeface="Calibri"/>
              </a:rPr>
              <a:t>d</a:t>
            </a:r>
            <a:r>
              <a:rPr lang="it-IT" sz="2800" spc="-25" dirty="0">
                <a:latin typeface="Calibri"/>
                <a:cs typeface="Calibri"/>
              </a:rPr>
              <a:t>e</a:t>
            </a:r>
            <a:r>
              <a:rPr lang="it-IT" sz="2800" spc="-55" dirty="0">
                <a:latin typeface="Calibri"/>
                <a:cs typeface="Calibri"/>
              </a:rPr>
              <a:t>r</a:t>
            </a:r>
            <a:r>
              <a:rPr lang="it-IT" sz="2800" dirty="0">
                <a:latin typeface="Calibri"/>
                <a:cs typeface="Calibri"/>
              </a:rPr>
              <a:t>e.</a:t>
            </a:r>
          </a:p>
          <a:p>
            <a:pPr marL="355600" indent="-343535">
              <a:lnSpc>
                <a:spcPct val="100000"/>
              </a:lnSpc>
              <a:buFont typeface="Arial"/>
              <a:buChar char="•"/>
              <a:tabLst>
                <a:tab pos="355600" algn="l"/>
              </a:tabLst>
            </a:pPr>
            <a:r>
              <a:rPr lang="it-IT" sz="2800" dirty="0">
                <a:latin typeface="Calibri"/>
                <a:cs typeface="Calibri"/>
              </a:rPr>
              <a:t>Al</a:t>
            </a:r>
            <a:r>
              <a:rPr lang="it-IT" sz="2800" spc="-20" dirty="0">
                <a:latin typeface="Calibri"/>
                <a:cs typeface="Calibri"/>
              </a:rPr>
              <a:t> </a:t>
            </a:r>
            <a:r>
              <a:rPr lang="it-IT" sz="2800" spc="-40" dirty="0">
                <a:latin typeface="Calibri"/>
                <a:cs typeface="Calibri"/>
              </a:rPr>
              <a:t>c</a:t>
            </a:r>
            <a:r>
              <a:rPr lang="it-IT" sz="2800" dirty="0">
                <a:latin typeface="Calibri"/>
                <a:cs typeface="Calibri"/>
              </a:rPr>
              <a:t>ol</a:t>
            </a:r>
            <a:r>
              <a:rPr lang="it-IT" sz="2800" spc="-10" dirty="0">
                <a:latin typeface="Calibri"/>
                <a:cs typeface="Calibri"/>
              </a:rPr>
              <a:t>l</a:t>
            </a:r>
            <a:r>
              <a:rPr lang="it-IT" sz="2800" spc="-15" dirty="0">
                <a:latin typeface="Calibri"/>
                <a:cs typeface="Calibri"/>
              </a:rPr>
              <a:t>eg</a:t>
            </a:r>
            <a:r>
              <a:rPr lang="it-IT" sz="2800" spc="-20" dirty="0">
                <a:latin typeface="Calibri"/>
                <a:cs typeface="Calibri"/>
              </a:rPr>
              <a:t>i</a:t>
            </a:r>
            <a:r>
              <a:rPr lang="it-IT" sz="2800" dirty="0">
                <a:latin typeface="Calibri"/>
                <a:cs typeface="Calibri"/>
              </a:rPr>
              <a:t>o</a:t>
            </a:r>
            <a:r>
              <a:rPr lang="it-IT" sz="2800" spc="-5" dirty="0">
                <a:latin typeface="Calibri"/>
                <a:cs typeface="Calibri"/>
              </a:rPr>
              <a:t> </a:t>
            </a:r>
            <a:r>
              <a:rPr lang="it-IT" sz="2800" dirty="0">
                <a:latin typeface="Calibri"/>
                <a:cs typeface="Calibri"/>
              </a:rPr>
              <a:t>dei doce</a:t>
            </a:r>
            <a:r>
              <a:rPr lang="it-IT" sz="2800" spc="-35" dirty="0">
                <a:latin typeface="Calibri"/>
                <a:cs typeface="Calibri"/>
              </a:rPr>
              <a:t>n</a:t>
            </a:r>
            <a:r>
              <a:rPr lang="it-IT" sz="2800" dirty="0">
                <a:latin typeface="Calibri"/>
                <a:cs typeface="Calibri"/>
              </a:rPr>
              <a:t>ti</a:t>
            </a:r>
            <a:r>
              <a:rPr lang="it-IT" sz="2800" spc="-20" dirty="0">
                <a:latin typeface="Calibri"/>
                <a:cs typeface="Calibri"/>
              </a:rPr>
              <a:t> </a:t>
            </a:r>
            <a:r>
              <a:rPr lang="it-IT" sz="2800" spc="-40" dirty="0">
                <a:latin typeface="Calibri"/>
                <a:cs typeface="Calibri"/>
              </a:rPr>
              <a:t>c</a:t>
            </a:r>
            <a:r>
              <a:rPr lang="it-IT" sz="2800" dirty="0">
                <a:latin typeface="Calibri"/>
                <a:cs typeface="Calibri"/>
              </a:rPr>
              <a:t>omp</a:t>
            </a:r>
            <a:r>
              <a:rPr lang="it-IT" sz="2800" spc="-20" dirty="0">
                <a:latin typeface="Calibri"/>
                <a:cs typeface="Calibri"/>
              </a:rPr>
              <a:t>e</a:t>
            </a:r>
            <a:r>
              <a:rPr lang="it-IT" sz="2800" spc="-35" dirty="0">
                <a:latin typeface="Calibri"/>
                <a:cs typeface="Calibri"/>
              </a:rPr>
              <a:t>t</a:t>
            </a:r>
            <a:r>
              <a:rPr lang="it-IT" sz="2800" dirty="0">
                <a:latin typeface="Calibri"/>
                <a:cs typeface="Calibri"/>
              </a:rPr>
              <a:t>ono</a:t>
            </a:r>
            <a:r>
              <a:rPr lang="it-IT" sz="2800" spc="-20" dirty="0">
                <a:latin typeface="Calibri"/>
                <a:cs typeface="Calibri"/>
              </a:rPr>
              <a:t> </a:t>
            </a:r>
            <a:r>
              <a:rPr lang="it-IT" sz="2800" dirty="0">
                <a:latin typeface="Calibri"/>
                <a:cs typeface="Calibri"/>
              </a:rPr>
              <a:t>le</a:t>
            </a:r>
            <a:r>
              <a:rPr lang="it-IT" sz="2800" spc="-10" dirty="0">
                <a:latin typeface="Calibri"/>
                <a:cs typeface="Calibri"/>
              </a:rPr>
              <a:t> </a:t>
            </a:r>
            <a:r>
              <a:rPr lang="it-IT" sz="2800" dirty="0">
                <a:latin typeface="Calibri"/>
                <a:cs typeface="Calibri"/>
              </a:rPr>
              <a:t>decis</a:t>
            </a:r>
            <a:r>
              <a:rPr lang="it-IT" sz="2800" spc="-10" dirty="0">
                <a:latin typeface="Calibri"/>
                <a:cs typeface="Calibri"/>
              </a:rPr>
              <a:t>i</a:t>
            </a:r>
            <a:r>
              <a:rPr lang="it-IT" sz="2800" dirty="0">
                <a:latin typeface="Calibri"/>
                <a:cs typeface="Calibri"/>
              </a:rPr>
              <a:t>oni</a:t>
            </a:r>
          </a:p>
          <a:p>
            <a:pPr marL="12700" indent="0">
              <a:lnSpc>
                <a:spcPts val="2880"/>
              </a:lnSpc>
              <a:buNone/>
            </a:pPr>
            <a:r>
              <a:rPr lang="it-IT" sz="2800" spc="-55" dirty="0" smtClean="0">
                <a:latin typeface="Calibri"/>
                <a:cs typeface="Calibri"/>
              </a:rPr>
              <a:t>    r</a:t>
            </a:r>
            <a:r>
              <a:rPr lang="it-IT" sz="2800" dirty="0" smtClean="0">
                <a:latin typeface="Calibri"/>
                <a:cs typeface="Calibri"/>
              </a:rPr>
              <a:t>e</a:t>
            </a:r>
            <a:r>
              <a:rPr lang="it-IT" sz="2800" spc="-15" dirty="0" smtClean="0">
                <a:latin typeface="Calibri"/>
                <a:cs typeface="Calibri"/>
              </a:rPr>
              <a:t>l</a:t>
            </a:r>
            <a:r>
              <a:rPr lang="it-IT" sz="2800" spc="-25" dirty="0" smtClean="0">
                <a:latin typeface="Calibri"/>
                <a:cs typeface="Calibri"/>
              </a:rPr>
              <a:t>a</a:t>
            </a:r>
            <a:r>
              <a:rPr lang="it-IT" sz="2800" dirty="0" smtClean="0">
                <a:latin typeface="Calibri"/>
                <a:cs typeface="Calibri"/>
              </a:rPr>
              <a:t>ti</a:t>
            </a:r>
            <a:r>
              <a:rPr lang="it-IT" sz="2800" spc="-30" dirty="0" smtClean="0">
                <a:latin typeface="Calibri"/>
                <a:cs typeface="Calibri"/>
              </a:rPr>
              <a:t>v</a:t>
            </a:r>
            <a:r>
              <a:rPr lang="it-IT" sz="2800" spc="-15" dirty="0" smtClean="0">
                <a:latin typeface="Calibri"/>
                <a:cs typeface="Calibri"/>
              </a:rPr>
              <a:t>e</a:t>
            </a:r>
            <a:r>
              <a:rPr lang="it-IT" sz="2800" spc="-40" dirty="0" smtClean="0">
                <a:latin typeface="Calibri"/>
                <a:cs typeface="Calibri"/>
              </a:rPr>
              <a:t> </a:t>
            </a:r>
            <a:r>
              <a:rPr lang="it-IT" sz="2800" dirty="0">
                <a:latin typeface="Calibri"/>
                <a:cs typeface="Calibri"/>
              </a:rPr>
              <a:t>al</a:t>
            </a:r>
            <a:r>
              <a:rPr lang="it-IT" sz="2800" spc="-10" dirty="0">
                <a:latin typeface="Calibri"/>
                <a:cs typeface="Calibri"/>
              </a:rPr>
              <a:t>l</a:t>
            </a:r>
            <a:r>
              <a:rPr lang="it-IT" sz="2800" dirty="0">
                <a:latin typeface="Calibri"/>
                <a:cs typeface="Calibri"/>
              </a:rPr>
              <a:t>a </a:t>
            </a:r>
            <a:r>
              <a:rPr lang="it-IT" sz="2800" dirty="0" smtClean="0">
                <a:latin typeface="Calibri"/>
                <a:cs typeface="Calibri"/>
              </a:rPr>
              <a:t>d</a:t>
            </a:r>
            <a:r>
              <a:rPr lang="it-IT" sz="2800" spc="-15" dirty="0" smtClean="0">
                <a:latin typeface="Calibri"/>
                <a:cs typeface="Calibri"/>
              </a:rPr>
              <a:t>i</a:t>
            </a:r>
            <a:r>
              <a:rPr lang="it-IT" sz="2800" dirty="0" smtClean="0">
                <a:latin typeface="Calibri"/>
                <a:cs typeface="Calibri"/>
              </a:rPr>
              <a:t>d</a:t>
            </a:r>
            <a:r>
              <a:rPr lang="it-IT" sz="2800" spc="-30" dirty="0" smtClean="0">
                <a:latin typeface="Calibri"/>
                <a:cs typeface="Calibri"/>
              </a:rPr>
              <a:t>a</a:t>
            </a:r>
            <a:r>
              <a:rPr lang="it-IT" sz="2800" spc="-45" dirty="0" smtClean="0">
                <a:latin typeface="Calibri"/>
                <a:cs typeface="Calibri"/>
              </a:rPr>
              <a:t>t</a:t>
            </a:r>
            <a:r>
              <a:rPr lang="it-IT" sz="2800" dirty="0" smtClean="0">
                <a:latin typeface="Calibri"/>
                <a:cs typeface="Calibri"/>
              </a:rPr>
              <a:t>ti</a:t>
            </a:r>
            <a:r>
              <a:rPr lang="it-IT" sz="2800" spc="-25" dirty="0" smtClean="0">
                <a:latin typeface="Calibri"/>
                <a:cs typeface="Calibri"/>
              </a:rPr>
              <a:t>c</a:t>
            </a:r>
            <a:r>
              <a:rPr lang="it-IT" sz="2800" dirty="0" smtClean="0">
                <a:latin typeface="Calibri"/>
                <a:cs typeface="Calibri"/>
              </a:rPr>
              <a:t>a.</a:t>
            </a:r>
            <a:endParaRPr lang="it-IT" sz="2800" dirty="0">
              <a:latin typeface="Calibri"/>
              <a:cs typeface="Calibri"/>
            </a:endParaRPr>
          </a:p>
          <a:p>
            <a:endParaRPr lang="it-IT" dirty="0"/>
          </a:p>
        </p:txBody>
      </p:sp>
    </p:spTree>
    <p:extLst>
      <p:ext uri="{BB962C8B-B14F-4D97-AF65-F5344CB8AC3E}">
        <p14:creationId xmlns:p14="http://schemas.microsoft.com/office/powerpoint/2010/main" val="1294197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533400"/>
            <a:ext cx="6589199" cy="762000"/>
          </a:xfrm>
        </p:spPr>
        <p:txBody>
          <a:bodyPr/>
          <a:lstStyle/>
          <a:p>
            <a:r>
              <a:rPr lang="it-IT" dirty="0" smtClean="0">
                <a:latin typeface="Calibri"/>
                <a:cs typeface="Calibri"/>
              </a:rPr>
              <a:t>FU</a:t>
            </a:r>
            <a:r>
              <a:rPr lang="it-IT" spc="5" dirty="0" smtClean="0">
                <a:latin typeface="Calibri"/>
                <a:cs typeface="Calibri"/>
              </a:rPr>
              <a:t>N</a:t>
            </a:r>
            <a:r>
              <a:rPr lang="it-IT" dirty="0" smtClean="0">
                <a:latin typeface="Calibri"/>
                <a:cs typeface="Calibri"/>
              </a:rPr>
              <a:t>ZIONI DEL</a:t>
            </a:r>
            <a:r>
              <a:rPr lang="it-IT" spc="-15" dirty="0" smtClean="0">
                <a:latin typeface="Calibri"/>
                <a:cs typeface="Calibri"/>
              </a:rPr>
              <a:t> </a:t>
            </a:r>
            <a:r>
              <a:rPr lang="it-IT" dirty="0" smtClean="0">
                <a:latin typeface="Calibri"/>
                <a:cs typeface="Calibri"/>
              </a:rPr>
              <a:t>C</a:t>
            </a:r>
            <a:r>
              <a:rPr lang="it-IT" spc="5" dirty="0" smtClean="0">
                <a:latin typeface="Calibri"/>
                <a:cs typeface="Calibri"/>
              </a:rPr>
              <a:t>O</a:t>
            </a:r>
            <a:r>
              <a:rPr lang="it-IT" dirty="0" smtClean="0">
                <a:latin typeface="Calibri"/>
                <a:cs typeface="Calibri"/>
              </a:rPr>
              <a:t>LLEGIO</a:t>
            </a:r>
            <a:r>
              <a:rPr lang="it-IT" spc="5" dirty="0" smtClean="0">
                <a:latin typeface="Calibri"/>
                <a:cs typeface="Calibri"/>
              </a:rPr>
              <a:t> </a:t>
            </a:r>
            <a:r>
              <a:rPr lang="it-IT" dirty="0" smtClean="0">
                <a:latin typeface="Calibri"/>
                <a:cs typeface="Calibri"/>
              </a:rPr>
              <a:t>DOC</a:t>
            </a:r>
            <a:r>
              <a:rPr lang="it-IT" spc="5" dirty="0" smtClean="0">
                <a:latin typeface="Calibri"/>
                <a:cs typeface="Calibri"/>
              </a:rPr>
              <a:t>E</a:t>
            </a:r>
            <a:r>
              <a:rPr lang="it-IT" spc="-35" dirty="0" smtClean="0">
                <a:latin typeface="Calibri"/>
                <a:cs typeface="Calibri"/>
              </a:rPr>
              <a:t>N</a:t>
            </a:r>
            <a:r>
              <a:rPr lang="it-IT" dirty="0" smtClean="0">
                <a:latin typeface="Calibri"/>
                <a:cs typeface="Calibri"/>
              </a:rPr>
              <a:t>TI</a:t>
            </a:r>
            <a:endParaRPr lang="it-IT" dirty="0"/>
          </a:p>
        </p:txBody>
      </p:sp>
      <p:sp>
        <p:nvSpPr>
          <p:cNvPr id="3" name="Segnaposto contenuto 2"/>
          <p:cNvSpPr>
            <a:spLocks noGrp="1"/>
          </p:cNvSpPr>
          <p:nvPr>
            <p:ph idx="1"/>
          </p:nvPr>
        </p:nvSpPr>
        <p:spPr>
          <a:xfrm>
            <a:off x="1313399" y="1317978"/>
            <a:ext cx="7010400" cy="4876800"/>
          </a:xfrm>
        </p:spPr>
        <p:txBody>
          <a:bodyPr>
            <a:noAutofit/>
          </a:bodyPr>
          <a:lstStyle/>
          <a:p>
            <a:pPr marL="355600" marR="306705" indent="-343535">
              <a:spcBef>
                <a:spcPts val="0"/>
              </a:spcBef>
              <a:buFont typeface="Arial"/>
              <a:buChar char="•"/>
              <a:tabLst>
                <a:tab pos="355600" algn="l"/>
              </a:tabLst>
            </a:pPr>
            <a:r>
              <a:rPr lang="it-IT" sz="2800" spc="-10" dirty="0" smtClean="0">
                <a:latin typeface="Calibri"/>
                <a:cs typeface="Calibri"/>
              </a:rPr>
              <a:t>definisce </a:t>
            </a:r>
            <a:r>
              <a:rPr lang="it-IT" sz="2800" spc="-10" dirty="0">
                <a:latin typeface="Calibri"/>
                <a:cs typeface="Calibri"/>
              </a:rPr>
              <a:t>annualmente la </a:t>
            </a:r>
            <a:r>
              <a:rPr lang="it-IT" sz="2800" spc="-10" dirty="0" smtClean="0">
                <a:latin typeface="Calibri"/>
                <a:cs typeface="Calibri"/>
              </a:rPr>
              <a:t>programmazione</a:t>
            </a:r>
          </a:p>
          <a:p>
            <a:pPr marL="12065" marR="306705" indent="0">
              <a:spcBef>
                <a:spcPts val="0"/>
              </a:spcBef>
              <a:buNone/>
              <a:tabLst>
                <a:tab pos="355600" algn="l"/>
              </a:tabLst>
            </a:pPr>
            <a:r>
              <a:rPr lang="it-IT" sz="2800" spc="-10" dirty="0">
                <a:latin typeface="Calibri"/>
                <a:cs typeface="Calibri"/>
              </a:rPr>
              <a:t> </a:t>
            </a:r>
            <a:r>
              <a:rPr lang="it-IT" sz="2800" spc="-10" dirty="0" smtClean="0">
                <a:latin typeface="Calibri"/>
                <a:cs typeface="Calibri"/>
              </a:rPr>
              <a:t>   </a:t>
            </a:r>
            <a:r>
              <a:rPr lang="it-IT" sz="2800" spc="-10" dirty="0" smtClean="0">
                <a:latin typeface="Calibri"/>
                <a:cs typeface="Calibri"/>
              </a:rPr>
              <a:t> </a:t>
            </a:r>
            <a:r>
              <a:rPr lang="it-IT" sz="2800" spc="-10" dirty="0">
                <a:latin typeface="Calibri"/>
                <a:cs typeface="Calibri"/>
              </a:rPr>
              <a:t>didattico- educativa</a:t>
            </a:r>
            <a:r>
              <a:rPr lang="it-IT" sz="2800" spc="-10" dirty="0" smtClean="0">
                <a:latin typeface="Calibri"/>
                <a:cs typeface="Calibri"/>
              </a:rPr>
              <a:t>;</a:t>
            </a:r>
          </a:p>
          <a:p>
            <a:pPr marL="355600" marR="118110" indent="-343535">
              <a:spcBef>
                <a:spcPts val="0"/>
              </a:spcBef>
              <a:buFont typeface="Arial"/>
              <a:buChar char="•"/>
              <a:tabLst>
                <a:tab pos="355600" algn="l"/>
              </a:tabLst>
            </a:pPr>
            <a:r>
              <a:rPr lang="it-IT" sz="2800" spc="-10" dirty="0" smtClean="0">
                <a:latin typeface="Calibri"/>
                <a:cs typeface="Calibri"/>
              </a:rPr>
              <a:t>formula </a:t>
            </a:r>
            <a:r>
              <a:rPr lang="it-IT" sz="2800" spc="-10" dirty="0">
                <a:latin typeface="Calibri"/>
                <a:cs typeface="Calibri"/>
              </a:rPr>
              <a:t>proposte al Dirigente scolastico </a:t>
            </a:r>
            <a:r>
              <a:rPr lang="it-IT" sz="2800" spc="-10" dirty="0" smtClean="0">
                <a:latin typeface="Calibri"/>
                <a:cs typeface="Calibri"/>
              </a:rPr>
              <a:t>per</a:t>
            </a:r>
          </a:p>
          <a:p>
            <a:pPr marL="12065" marR="118110" indent="0">
              <a:spcBef>
                <a:spcPts val="0"/>
              </a:spcBef>
              <a:buNone/>
              <a:tabLst>
                <a:tab pos="355600" algn="l"/>
              </a:tabLst>
            </a:pPr>
            <a:r>
              <a:rPr lang="it-IT" sz="2800" spc="-10" dirty="0" smtClean="0">
                <a:latin typeface="Calibri"/>
                <a:cs typeface="Calibri"/>
              </a:rPr>
              <a:t>     </a:t>
            </a:r>
            <a:r>
              <a:rPr lang="it-IT" sz="2800" spc="-10" dirty="0" smtClean="0">
                <a:latin typeface="Calibri"/>
                <a:cs typeface="Calibri"/>
              </a:rPr>
              <a:t>la </a:t>
            </a:r>
            <a:r>
              <a:rPr lang="it-IT" sz="2800" spc="-10" dirty="0">
                <a:latin typeface="Calibri"/>
                <a:cs typeface="Calibri"/>
              </a:rPr>
              <a:t>formazione e la </a:t>
            </a:r>
            <a:r>
              <a:rPr lang="it-IT" sz="2800" spc="-10" dirty="0" smtClean="0">
                <a:latin typeface="Calibri"/>
                <a:cs typeface="Calibri"/>
              </a:rPr>
              <a:t>  </a:t>
            </a:r>
            <a:r>
              <a:rPr lang="it-IT" sz="2800" spc="-10" dirty="0">
                <a:latin typeface="Calibri"/>
                <a:cs typeface="Calibri"/>
              </a:rPr>
              <a:t>composizione delle </a:t>
            </a:r>
            <a:endParaRPr lang="it-IT" sz="2800" spc="-10" dirty="0" smtClean="0">
              <a:latin typeface="Calibri"/>
              <a:cs typeface="Calibri"/>
            </a:endParaRPr>
          </a:p>
          <a:p>
            <a:pPr marL="12065" marR="118110" indent="0">
              <a:spcBef>
                <a:spcPts val="0"/>
              </a:spcBef>
              <a:buNone/>
              <a:tabLst>
                <a:tab pos="355600" algn="l"/>
              </a:tabLst>
            </a:pPr>
            <a:r>
              <a:rPr lang="it-IT" sz="2800" spc="-10" dirty="0" smtClean="0">
                <a:latin typeface="Calibri"/>
                <a:cs typeface="Calibri"/>
              </a:rPr>
              <a:t>    </a:t>
            </a:r>
            <a:r>
              <a:rPr lang="it-IT" sz="2800" spc="-10" dirty="0" smtClean="0">
                <a:latin typeface="Calibri"/>
                <a:cs typeface="Calibri"/>
              </a:rPr>
              <a:t>classi</a:t>
            </a:r>
            <a:r>
              <a:rPr lang="it-IT" sz="2800" spc="-10" dirty="0">
                <a:latin typeface="Calibri"/>
                <a:cs typeface="Calibri"/>
              </a:rPr>
              <a:t>, per la formulazione dell'orario </a:t>
            </a:r>
            <a:r>
              <a:rPr lang="it-IT" sz="2800" spc="-10" dirty="0" smtClean="0">
                <a:latin typeface="Calibri"/>
                <a:cs typeface="Calibri"/>
              </a:rPr>
              <a:t>delle</a:t>
            </a:r>
          </a:p>
          <a:p>
            <a:pPr marL="12065" marR="118110" indent="0">
              <a:spcBef>
                <a:spcPts val="0"/>
              </a:spcBef>
              <a:buNone/>
              <a:tabLst>
                <a:tab pos="355600" algn="l"/>
              </a:tabLst>
            </a:pPr>
            <a:r>
              <a:rPr lang="it-IT" sz="2800" spc="-10" dirty="0" smtClean="0">
                <a:latin typeface="Calibri"/>
                <a:cs typeface="Calibri"/>
              </a:rPr>
              <a:t>  </a:t>
            </a:r>
            <a:r>
              <a:rPr lang="it-IT" sz="2800" spc="-10" dirty="0" smtClean="0">
                <a:latin typeface="Calibri"/>
                <a:cs typeface="Calibri"/>
              </a:rPr>
              <a:t>    </a:t>
            </a:r>
            <a:r>
              <a:rPr lang="it-IT" sz="2800" spc="-10" dirty="0" smtClean="0">
                <a:latin typeface="Calibri"/>
                <a:cs typeface="Calibri"/>
              </a:rPr>
              <a:t>lezioni;</a:t>
            </a:r>
          </a:p>
          <a:p>
            <a:pPr marL="355600" indent="-343535">
              <a:spcBef>
                <a:spcPts val="0"/>
              </a:spcBef>
              <a:buFont typeface="Arial"/>
              <a:buChar char="•"/>
              <a:tabLst>
                <a:tab pos="355600" algn="l"/>
              </a:tabLst>
            </a:pPr>
            <a:r>
              <a:rPr lang="it-IT" sz="2800" spc="-10" dirty="0" smtClean="0">
                <a:latin typeface="Calibri"/>
                <a:cs typeface="Calibri"/>
              </a:rPr>
              <a:t>delibera </a:t>
            </a:r>
            <a:r>
              <a:rPr lang="it-IT" sz="2800" spc="-10" dirty="0">
                <a:latin typeface="Calibri"/>
                <a:cs typeface="Calibri"/>
              </a:rPr>
              <a:t>la suddivisione dell'anno scolastico in  3 trimestri-2 quadrimestri o trimestre +</a:t>
            </a:r>
            <a:r>
              <a:rPr lang="it-IT" sz="2800" spc="-10" dirty="0" err="1">
                <a:latin typeface="Calibri"/>
                <a:cs typeface="Calibri"/>
              </a:rPr>
              <a:t>pentamestre</a:t>
            </a:r>
            <a:r>
              <a:rPr lang="it-IT" sz="2800" spc="-10" dirty="0" smtClean="0">
                <a:latin typeface="Calibri"/>
                <a:cs typeface="Calibri"/>
              </a:rPr>
              <a:t>;</a:t>
            </a:r>
          </a:p>
          <a:p>
            <a:pPr marL="355600" marR="143510" indent="-343535">
              <a:spcBef>
                <a:spcPts val="0"/>
              </a:spcBef>
              <a:buFont typeface="Arial"/>
              <a:buChar char="•"/>
              <a:tabLst>
                <a:tab pos="355600" algn="l"/>
              </a:tabLst>
            </a:pPr>
            <a:r>
              <a:rPr lang="it-IT" sz="2800" spc="-10" dirty="0" smtClean="0">
                <a:latin typeface="Calibri"/>
                <a:cs typeface="Calibri"/>
              </a:rPr>
              <a:t>provvede </a:t>
            </a:r>
            <a:r>
              <a:rPr lang="it-IT" sz="2800" spc="-10" dirty="0">
                <a:latin typeface="Calibri"/>
                <a:cs typeface="Calibri"/>
              </a:rPr>
              <a:t>all'adozione dei libri di testo su </a:t>
            </a:r>
            <a:endParaRPr lang="it-IT" sz="2800" spc="-10" dirty="0" smtClean="0">
              <a:latin typeface="Calibri"/>
              <a:cs typeface="Calibri"/>
            </a:endParaRPr>
          </a:p>
          <a:p>
            <a:pPr marL="12065" marR="143510" indent="0">
              <a:spcBef>
                <a:spcPts val="0"/>
              </a:spcBef>
              <a:buNone/>
              <a:tabLst>
                <a:tab pos="355600" algn="l"/>
              </a:tabLst>
            </a:pPr>
            <a:r>
              <a:rPr lang="it-IT" sz="2800" spc="-10" dirty="0" smtClean="0">
                <a:latin typeface="Calibri"/>
                <a:cs typeface="Calibri"/>
              </a:rPr>
              <a:t>    proposta </a:t>
            </a:r>
            <a:r>
              <a:rPr lang="it-IT" sz="2800" spc="-10" dirty="0">
                <a:latin typeface="Calibri"/>
                <a:cs typeface="Calibri"/>
              </a:rPr>
              <a:t>dei consigli </a:t>
            </a:r>
            <a:r>
              <a:rPr lang="it-IT" sz="2800" spc="-10" dirty="0" smtClean="0">
                <a:latin typeface="Calibri"/>
                <a:cs typeface="Calibri"/>
              </a:rPr>
              <a:t>di </a:t>
            </a:r>
            <a:r>
              <a:rPr lang="it-IT" sz="2800" spc="-10" dirty="0">
                <a:latin typeface="Calibri"/>
                <a:cs typeface="Calibri"/>
              </a:rPr>
              <a:t>classe;</a:t>
            </a:r>
          </a:p>
          <a:p>
            <a:endParaRPr lang="it-IT" sz="2400" dirty="0"/>
          </a:p>
        </p:txBody>
      </p:sp>
    </p:spTree>
    <p:extLst>
      <p:ext uri="{BB962C8B-B14F-4D97-AF65-F5344CB8AC3E}">
        <p14:creationId xmlns:p14="http://schemas.microsoft.com/office/powerpoint/2010/main" val="3641928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52600" y="685800"/>
            <a:ext cx="6589199" cy="747490"/>
          </a:xfrm>
        </p:spPr>
        <p:txBody>
          <a:bodyPr/>
          <a:lstStyle/>
          <a:p>
            <a:r>
              <a:rPr lang="it-IT" dirty="0">
                <a:latin typeface="Calibri"/>
                <a:cs typeface="Calibri"/>
              </a:rPr>
              <a:t>FU</a:t>
            </a:r>
            <a:r>
              <a:rPr lang="it-IT" spc="5" dirty="0">
                <a:latin typeface="Calibri"/>
                <a:cs typeface="Calibri"/>
              </a:rPr>
              <a:t>N</a:t>
            </a:r>
            <a:r>
              <a:rPr lang="it-IT" dirty="0">
                <a:latin typeface="Calibri"/>
                <a:cs typeface="Calibri"/>
              </a:rPr>
              <a:t>ZIONI DEL</a:t>
            </a:r>
            <a:r>
              <a:rPr lang="it-IT" spc="-15" dirty="0">
                <a:latin typeface="Calibri"/>
                <a:cs typeface="Calibri"/>
              </a:rPr>
              <a:t> </a:t>
            </a:r>
            <a:r>
              <a:rPr lang="it-IT" dirty="0">
                <a:latin typeface="Calibri"/>
                <a:cs typeface="Calibri"/>
              </a:rPr>
              <a:t>C</a:t>
            </a:r>
            <a:r>
              <a:rPr lang="it-IT" spc="5" dirty="0">
                <a:latin typeface="Calibri"/>
                <a:cs typeface="Calibri"/>
              </a:rPr>
              <a:t>O</a:t>
            </a:r>
            <a:r>
              <a:rPr lang="it-IT" dirty="0">
                <a:latin typeface="Calibri"/>
                <a:cs typeface="Calibri"/>
              </a:rPr>
              <a:t>LLEGIO</a:t>
            </a:r>
            <a:r>
              <a:rPr lang="it-IT" spc="5" dirty="0">
                <a:latin typeface="Calibri"/>
                <a:cs typeface="Calibri"/>
              </a:rPr>
              <a:t> </a:t>
            </a:r>
            <a:r>
              <a:rPr lang="it-IT" dirty="0">
                <a:latin typeface="Calibri"/>
                <a:cs typeface="Calibri"/>
              </a:rPr>
              <a:t>DOC</a:t>
            </a:r>
            <a:r>
              <a:rPr lang="it-IT" spc="5" dirty="0">
                <a:latin typeface="Calibri"/>
                <a:cs typeface="Calibri"/>
              </a:rPr>
              <a:t>E</a:t>
            </a:r>
            <a:r>
              <a:rPr lang="it-IT" spc="-35" dirty="0">
                <a:latin typeface="Calibri"/>
                <a:cs typeface="Calibri"/>
              </a:rPr>
              <a:t>N</a:t>
            </a:r>
            <a:r>
              <a:rPr lang="it-IT" dirty="0">
                <a:latin typeface="Calibri"/>
                <a:cs typeface="Calibri"/>
              </a:rPr>
              <a:t>TI</a:t>
            </a:r>
            <a:endParaRPr lang="it-IT" dirty="0"/>
          </a:p>
        </p:txBody>
      </p:sp>
      <p:sp>
        <p:nvSpPr>
          <p:cNvPr id="3" name="Segnaposto contenuto 2"/>
          <p:cNvSpPr>
            <a:spLocks noGrp="1"/>
          </p:cNvSpPr>
          <p:nvPr>
            <p:ph idx="1"/>
          </p:nvPr>
        </p:nvSpPr>
        <p:spPr>
          <a:xfrm>
            <a:off x="1295400" y="1676400"/>
            <a:ext cx="7256999" cy="4800600"/>
          </a:xfrm>
        </p:spPr>
        <p:txBody>
          <a:bodyPr>
            <a:noAutofit/>
          </a:bodyPr>
          <a:lstStyle/>
          <a:p>
            <a:pPr marL="355600" indent="-343535">
              <a:lnSpc>
                <a:spcPct val="100000"/>
              </a:lnSpc>
              <a:buFont typeface="Arial"/>
              <a:buChar char="•"/>
              <a:tabLst>
                <a:tab pos="355600" algn="l"/>
              </a:tabLst>
            </a:pPr>
            <a:r>
              <a:rPr lang="it-IT" sz="2800" spc="-10" dirty="0">
                <a:latin typeface="Calibri"/>
                <a:cs typeface="Calibri"/>
              </a:rPr>
              <a:t>Approva il piano di aggiornamento dei docenti predisposto dal dirigente Scolastico;</a:t>
            </a:r>
          </a:p>
          <a:p>
            <a:pPr marL="355600" indent="-343535">
              <a:lnSpc>
                <a:spcPct val="100000"/>
              </a:lnSpc>
              <a:buFont typeface="Arial"/>
              <a:buChar char="•"/>
              <a:tabLst>
                <a:tab pos="355600" algn="l"/>
              </a:tabLst>
            </a:pPr>
            <a:r>
              <a:rPr lang="it-IT" sz="2800" spc="-10" dirty="0">
                <a:latin typeface="Calibri"/>
                <a:cs typeface="Calibri"/>
              </a:rPr>
              <a:t>Approva il piano annuale delle attività predisposto dal Dirigente Scolastico;</a:t>
            </a:r>
            <a:endParaRPr lang="it-IT" sz="2800" dirty="0">
              <a:latin typeface="Calibri"/>
              <a:cs typeface="Calibri"/>
            </a:endParaRPr>
          </a:p>
          <a:p>
            <a:pPr marL="355600" indent="-343535">
              <a:lnSpc>
                <a:spcPct val="100000"/>
              </a:lnSpc>
              <a:spcBef>
                <a:spcPts val="10"/>
              </a:spcBef>
              <a:buFont typeface="Arial"/>
              <a:buChar char="•"/>
              <a:tabLst>
                <a:tab pos="355600" algn="l"/>
              </a:tabLst>
            </a:pPr>
            <a:r>
              <a:rPr lang="it-IT" sz="2800" spc="-10" dirty="0">
                <a:latin typeface="Calibri"/>
                <a:cs typeface="Calibri"/>
              </a:rPr>
              <a:t>Delibera/aggiorna il PAI (Piano annuale inclusione) entro il 30/06 di ogni anno scolastico (nuovo adempimento direttiva sui </a:t>
            </a:r>
            <a:r>
              <a:rPr lang="it-IT" sz="2800" spc="-10" dirty="0" err="1">
                <a:latin typeface="Calibri"/>
                <a:cs typeface="Calibri"/>
              </a:rPr>
              <a:t>Bes</a:t>
            </a:r>
            <a:r>
              <a:rPr lang="it-IT" sz="2800" spc="-10" dirty="0">
                <a:latin typeface="Calibri"/>
                <a:cs typeface="Calibri"/>
              </a:rPr>
              <a:t> 2012);</a:t>
            </a:r>
            <a:endParaRPr lang="it-IT" sz="2800" dirty="0">
              <a:latin typeface="Calibri"/>
              <a:cs typeface="Calibri"/>
            </a:endParaRPr>
          </a:p>
          <a:p>
            <a:pPr marL="355600" indent="-343535">
              <a:lnSpc>
                <a:spcPct val="100000"/>
              </a:lnSpc>
              <a:buFont typeface="Arial"/>
              <a:buChar char="•"/>
              <a:tabLst>
                <a:tab pos="355600" algn="l"/>
              </a:tabLst>
            </a:pPr>
            <a:r>
              <a:rPr lang="it-IT" sz="2800" spc="-5" dirty="0">
                <a:latin typeface="Calibri"/>
                <a:cs typeface="Calibri"/>
              </a:rPr>
              <a:t>Predispone il PTOF (legge 107/2015) in base agli indirizzi forniti dal D.S.</a:t>
            </a:r>
            <a:endParaRPr lang="it-IT" sz="2800" dirty="0">
              <a:latin typeface="Calibri"/>
              <a:cs typeface="Calibri"/>
            </a:endParaRPr>
          </a:p>
          <a:p>
            <a:endParaRPr lang="it-IT" sz="2000" dirty="0"/>
          </a:p>
        </p:txBody>
      </p:sp>
    </p:spTree>
    <p:extLst>
      <p:ext uri="{BB962C8B-B14F-4D97-AF65-F5344CB8AC3E}">
        <p14:creationId xmlns:p14="http://schemas.microsoft.com/office/powerpoint/2010/main" val="289638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06001" y="609600"/>
            <a:ext cx="6589199" cy="671290"/>
          </a:xfrm>
        </p:spPr>
        <p:txBody>
          <a:bodyPr>
            <a:noAutofit/>
          </a:bodyPr>
          <a:lstStyle/>
          <a:p>
            <a:pPr algn="ctr"/>
            <a:r>
              <a:rPr lang="it-IT" sz="4000" dirty="0" smtClean="0">
                <a:latin typeface="Calibri"/>
                <a:cs typeface="Calibri"/>
              </a:rPr>
              <a:t>CON</a:t>
            </a:r>
            <a:r>
              <a:rPr lang="it-IT" sz="4000" spc="5" dirty="0" smtClean="0">
                <a:latin typeface="Calibri"/>
                <a:cs typeface="Calibri"/>
              </a:rPr>
              <a:t>S</a:t>
            </a:r>
            <a:r>
              <a:rPr lang="it-IT" sz="4000" dirty="0" smtClean="0">
                <a:latin typeface="Calibri"/>
                <a:cs typeface="Calibri"/>
              </a:rPr>
              <a:t>IGL</a:t>
            </a:r>
            <a:r>
              <a:rPr lang="it-IT" sz="4000" spc="-10" dirty="0" smtClean="0">
                <a:latin typeface="Calibri"/>
                <a:cs typeface="Calibri"/>
              </a:rPr>
              <a:t>I</a:t>
            </a:r>
            <a:r>
              <a:rPr lang="it-IT" sz="4000" dirty="0" smtClean="0">
                <a:latin typeface="Calibri"/>
                <a:cs typeface="Calibri"/>
              </a:rPr>
              <a:t>O D'I</a:t>
            </a:r>
            <a:r>
              <a:rPr lang="it-IT" sz="4000" spc="-55" dirty="0" smtClean="0">
                <a:latin typeface="Calibri"/>
                <a:cs typeface="Calibri"/>
              </a:rPr>
              <a:t>S</a:t>
            </a:r>
            <a:r>
              <a:rPr lang="it-IT" sz="4000" dirty="0" smtClean="0">
                <a:latin typeface="Calibri"/>
                <a:cs typeface="Calibri"/>
              </a:rPr>
              <a:t>TITU</a:t>
            </a:r>
            <a:r>
              <a:rPr lang="it-IT" sz="4000" spc="-55" dirty="0" smtClean="0">
                <a:latin typeface="Calibri"/>
                <a:cs typeface="Calibri"/>
              </a:rPr>
              <a:t>T</a:t>
            </a:r>
            <a:r>
              <a:rPr lang="it-IT" sz="4000" dirty="0" smtClean="0">
                <a:latin typeface="Calibri"/>
                <a:cs typeface="Calibri"/>
              </a:rPr>
              <a:t>O</a:t>
            </a:r>
            <a:endParaRPr lang="it-IT" sz="4000" dirty="0"/>
          </a:p>
        </p:txBody>
      </p:sp>
      <p:sp>
        <p:nvSpPr>
          <p:cNvPr id="3" name="Segnaposto contenuto 2"/>
          <p:cNvSpPr>
            <a:spLocks noGrp="1"/>
          </p:cNvSpPr>
          <p:nvPr>
            <p:ph idx="1"/>
          </p:nvPr>
        </p:nvSpPr>
        <p:spPr>
          <a:xfrm>
            <a:off x="1066801" y="1524000"/>
            <a:ext cx="7467600" cy="4572000"/>
          </a:xfrm>
        </p:spPr>
        <p:txBody>
          <a:bodyPr>
            <a:noAutofit/>
          </a:bodyPr>
          <a:lstStyle/>
          <a:p>
            <a:pPr marL="355600" marR="12700" indent="-343535">
              <a:lnSpc>
                <a:spcPct val="80000"/>
              </a:lnSpc>
              <a:buFont typeface="Arial"/>
              <a:buChar char="•"/>
              <a:tabLst>
                <a:tab pos="355600" algn="l"/>
              </a:tabLst>
            </a:pPr>
            <a:r>
              <a:rPr lang="it-IT" sz="2400" b="1" spc="-5" dirty="0">
                <a:latin typeface="Calibri"/>
                <a:cs typeface="Calibri"/>
              </a:rPr>
              <a:t>Il</a:t>
            </a:r>
            <a:r>
              <a:rPr lang="it-IT" sz="2400" b="1" spc="-15" dirty="0">
                <a:latin typeface="Calibri"/>
                <a:cs typeface="Calibri"/>
              </a:rPr>
              <a:t> </a:t>
            </a:r>
            <a:r>
              <a:rPr lang="it-IT" sz="2400" b="1" spc="-25" dirty="0">
                <a:latin typeface="Calibri"/>
                <a:cs typeface="Calibri"/>
              </a:rPr>
              <a:t>c</a:t>
            </a:r>
            <a:r>
              <a:rPr lang="it-IT" sz="2400" b="1" dirty="0">
                <a:latin typeface="Calibri"/>
                <a:cs typeface="Calibri"/>
              </a:rPr>
              <a:t>onsiglio</a:t>
            </a:r>
            <a:r>
              <a:rPr lang="it-IT" sz="2400" b="1" spc="-25" dirty="0">
                <a:latin typeface="Calibri"/>
                <a:cs typeface="Calibri"/>
              </a:rPr>
              <a:t> </a:t>
            </a:r>
            <a:r>
              <a:rPr lang="it-IT" sz="2400" b="1" dirty="0">
                <a:latin typeface="Calibri"/>
                <a:cs typeface="Calibri"/>
              </a:rPr>
              <a:t>d'</a:t>
            </a:r>
            <a:r>
              <a:rPr lang="it-IT" sz="2400" b="1" spc="5" dirty="0">
                <a:latin typeface="Calibri"/>
                <a:cs typeface="Calibri"/>
              </a:rPr>
              <a:t>i</a:t>
            </a:r>
            <a:r>
              <a:rPr lang="it-IT" sz="2400" b="1" spc="-15" dirty="0">
                <a:latin typeface="Calibri"/>
                <a:cs typeface="Calibri"/>
              </a:rPr>
              <a:t>s</a:t>
            </a:r>
            <a:r>
              <a:rPr lang="it-IT" sz="2400" b="1" dirty="0">
                <a:latin typeface="Calibri"/>
                <a:cs typeface="Calibri"/>
              </a:rPr>
              <a:t>titu</a:t>
            </a:r>
            <a:r>
              <a:rPr lang="it-IT" sz="2400" b="1" spc="-20" dirty="0">
                <a:latin typeface="Calibri"/>
                <a:cs typeface="Calibri"/>
              </a:rPr>
              <a:t>t</a:t>
            </a:r>
            <a:r>
              <a:rPr lang="it-IT" sz="2400" b="1" dirty="0">
                <a:latin typeface="Calibri"/>
                <a:cs typeface="Calibri"/>
              </a:rPr>
              <a:t>o</a:t>
            </a:r>
            <a:r>
              <a:rPr lang="it-IT" sz="2400" b="1" spc="-40" dirty="0">
                <a:latin typeface="Calibri"/>
                <a:cs typeface="Calibri"/>
              </a:rPr>
              <a:t> </a:t>
            </a:r>
            <a:r>
              <a:rPr lang="it-IT" sz="2400" dirty="0">
                <a:latin typeface="Calibri"/>
                <a:cs typeface="Calibri"/>
              </a:rPr>
              <a:t>(</a:t>
            </a:r>
            <a:r>
              <a:rPr lang="it-IT" sz="2400" dirty="0" err="1">
                <a:latin typeface="Calibri"/>
                <a:cs typeface="Calibri"/>
              </a:rPr>
              <a:t>C.d.</a:t>
            </a:r>
            <a:r>
              <a:rPr lang="it-IT" sz="2400" spc="-5" dirty="0" err="1">
                <a:latin typeface="Calibri"/>
                <a:cs typeface="Calibri"/>
              </a:rPr>
              <a:t>I</a:t>
            </a:r>
            <a:r>
              <a:rPr lang="it-IT" sz="2400" spc="-5" dirty="0">
                <a:latin typeface="Calibri"/>
                <a:cs typeface="Calibri"/>
              </a:rPr>
              <a:t>.)</a:t>
            </a:r>
            <a:r>
              <a:rPr lang="it-IT" sz="2400" spc="-15" dirty="0">
                <a:latin typeface="Calibri"/>
                <a:cs typeface="Calibri"/>
              </a:rPr>
              <a:t> </a:t>
            </a:r>
            <a:r>
              <a:rPr lang="it-IT" sz="2400" spc="-10" dirty="0">
                <a:latin typeface="Calibri"/>
                <a:cs typeface="Calibri"/>
              </a:rPr>
              <a:t>è </a:t>
            </a:r>
            <a:r>
              <a:rPr lang="it-IT" sz="2400" spc="-45" dirty="0">
                <a:latin typeface="Calibri"/>
                <a:cs typeface="Calibri"/>
              </a:rPr>
              <a:t> f</a:t>
            </a:r>
            <a:r>
              <a:rPr lang="it-IT" sz="2400" spc="-10" dirty="0">
                <a:latin typeface="Calibri"/>
                <a:cs typeface="Calibri"/>
              </a:rPr>
              <a:t>orm</a:t>
            </a:r>
            <a:r>
              <a:rPr lang="it-IT" sz="2400" spc="-20" dirty="0">
                <a:latin typeface="Calibri"/>
                <a:cs typeface="Calibri"/>
              </a:rPr>
              <a:t>at</a:t>
            </a:r>
            <a:r>
              <a:rPr lang="it-IT" sz="2400" dirty="0">
                <a:latin typeface="Calibri"/>
                <a:cs typeface="Calibri"/>
              </a:rPr>
              <a:t>o</a:t>
            </a:r>
            <a:r>
              <a:rPr lang="it-IT" sz="2400" spc="-15" dirty="0">
                <a:latin typeface="Calibri"/>
                <a:cs typeface="Calibri"/>
              </a:rPr>
              <a:t> </a:t>
            </a:r>
            <a:r>
              <a:rPr lang="it-IT" sz="2400" dirty="0">
                <a:latin typeface="Calibri"/>
                <a:cs typeface="Calibri"/>
              </a:rPr>
              <a:t>dalle </a:t>
            </a:r>
            <a:r>
              <a:rPr lang="it-IT" sz="2400" spc="-45" dirty="0">
                <a:latin typeface="Calibri"/>
                <a:cs typeface="Calibri"/>
              </a:rPr>
              <a:t>v</a:t>
            </a:r>
            <a:r>
              <a:rPr lang="it-IT" sz="2400" spc="-10" dirty="0">
                <a:latin typeface="Calibri"/>
                <a:cs typeface="Calibri"/>
              </a:rPr>
              <a:t>a</a:t>
            </a:r>
            <a:r>
              <a:rPr lang="it-IT" sz="2400" spc="-5" dirty="0">
                <a:latin typeface="Calibri"/>
                <a:cs typeface="Calibri"/>
              </a:rPr>
              <a:t>r</a:t>
            </a:r>
            <a:r>
              <a:rPr lang="it-IT" sz="2400" dirty="0">
                <a:latin typeface="Calibri"/>
                <a:cs typeface="Calibri"/>
              </a:rPr>
              <a:t>ie </a:t>
            </a:r>
            <a:r>
              <a:rPr lang="it-IT" sz="2400" spc="-25" dirty="0">
                <a:latin typeface="Calibri"/>
                <a:cs typeface="Calibri"/>
              </a:rPr>
              <a:t>c</a:t>
            </a:r>
            <a:r>
              <a:rPr lang="it-IT" sz="2400" dirty="0">
                <a:latin typeface="Calibri"/>
                <a:cs typeface="Calibri"/>
              </a:rPr>
              <a:t>om</a:t>
            </a:r>
            <a:r>
              <a:rPr lang="it-IT" sz="2400" spc="5" dirty="0">
                <a:latin typeface="Calibri"/>
                <a:cs typeface="Calibri"/>
              </a:rPr>
              <a:t>p</a:t>
            </a:r>
            <a:r>
              <a:rPr lang="it-IT" sz="2400" dirty="0">
                <a:latin typeface="Calibri"/>
                <a:cs typeface="Calibri"/>
              </a:rPr>
              <a:t>on</a:t>
            </a:r>
            <a:r>
              <a:rPr lang="it-IT" sz="2400" spc="-10" dirty="0">
                <a:latin typeface="Calibri"/>
                <a:cs typeface="Calibri"/>
              </a:rPr>
              <a:t>e</a:t>
            </a:r>
            <a:r>
              <a:rPr lang="it-IT" sz="2400" spc="-25" dirty="0">
                <a:latin typeface="Calibri"/>
                <a:cs typeface="Calibri"/>
              </a:rPr>
              <a:t>n</a:t>
            </a:r>
            <a:r>
              <a:rPr lang="it-IT" sz="2400" dirty="0">
                <a:latin typeface="Calibri"/>
                <a:cs typeface="Calibri"/>
              </a:rPr>
              <a:t>ti</a:t>
            </a:r>
            <a:r>
              <a:rPr lang="it-IT" sz="2400" spc="-15" dirty="0">
                <a:latin typeface="Calibri"/>
                <a:cs typeface="Calibri"/>
              </a:rPr>
              <a:t> </a:t>
            </a:r>
            <a:r>
              <a:rPr lang="it-IT" sz="2400" dirty="0">
                <a:latin typeface="Calibri"/>
                <a:cs typeface="Calibri"/>
              </a:rPr>
              <a:t>in</a:t>
            </a:r>
            <a:r>
              <a:rPr lang="it-IT" sz="2400" spc="-15" dirty="0">
                <a:latin typeface="Calibri"/>
                <a:cs typeface="Calibri"/>
              </a:rPr>
              <a:t>t</a:t>
            </a:r>
            <a:r>
              <a:rPr lang="it-IT" sz="2400" spc="-10" dirty="0">
                <a:latin typeface="Calibri"/>
                <a:cs typeface="Calibri"/>
              </a:rPr>
              <a:t>er</a:t>
            </a:r>
            <a:r>
              <a:rPr lang="it-IT" sz="2400" spc="-5" dirty="0">
                <a:latin typeface="Calibri"/>
                <a:cs typeface="Calibri"/>
              </a:rPr>
              <a:t>n</a:t>
            </a:r>
            <a:r>
              <a:rPr lang="it-IT" sz="2400" spc="-10" dirty="0">
                <a:latin typeface="Calibri"/>
                <a:cs typeface="Calibri"/>
              </a:rPr>
              <a:t>e</a:t>
            </a:r>
            <a:r>
              <a:rPr lang="it-IT" sz="2400" spc="-20" dirty="0">
                <a:latin typeface="Calibri"/>
                <a:cs typeface="Calibri"/>
              </a:rPr>
              <a:t> </a:t>
            </a:r>
            <a:r>
              <a:rPr lang="it-IT" sz="2400" dirty="0">
                <a:latin typeface="Calibri"/>
                <a:cs typeface="Calibri"/>
              </a:rPr>
              <a:t>alla scuola</a:t>
            </a:r>
            <a:r>
              <a:rPr lang="it-IT" sz="2400" spc="-15" dirty="0">
                <a:latin typeface="Calibri"/>
                <a:cs typeface="Calibri"/>
              </a:rPr>
              <a:t> </a:t>
            </a:r>
            <a:r>
              <a:rPr lang="it-IT" sz="2400" spc="-10" dirty="0">
                <a:latin typeface="Calibri"/>
                <a:cs typeface="Calibri"/>
              </a:rPr>
              <a:t>e </a:t>
            </a:r>
            <a:r>
              <a:rPr lang="it-IT" sz="2400" dirty="0">
                <a:latin typeface="Calibri"/>
                <a:cs typeface="Calibri"/>
              </a:rPr>
              <a:t>si occupa</a:t>
            </a:r>
            <a:r>
              <a:rPr lang="it-IT" sz="2400" spc="-15" dirty="0">
                <a:latin typeface="Calibri"/>
                <a:cs typeface="Calibri"/>
              </a:rPr>
              <a:t> </a:t>
            </a:r>
            <a:r>
              <a:rPr lang="it-IT" sz="2400" dirty="0">
                <a:latin typeface="Calibri"/>
                <a:cs typeface="Calibri"/>
              </a:rPr>
              <a:t>della </a:t>
            </a:r>
            <a:r>
              <a:rPr lang="it-IT" sz="2400" spc="-20" dirty="0">
                <a:latin typeface="Calibri"/>
                <a:cs typeface="Calibri"/>
              </a:rPr>
              <a:t>g</a:t>
            </a:r>
            <a:r>
              <a:rPr lang="it-IT" sz="2400" spc="-10" dirty="0">
                <a:latin typeface="Calibri"/>
                <a:cs typeface="Calibri"/>
              </a:rPr>
              <a:t>e</a:t>
            </a:r>
            <a:r>
              <a:rPr lang="it-IT" sz="2400" spc="-25" dirty="0">
                <a:latin typeface="Calibri"/>
                <a:cs typeface="Calibri"/>
              </a:rPr>
              <a:t>s</a:t>
            </a:r>
            <a:r>
              <a:rPr lang="it-IT" sz="2400" dirty="0">
                <a:latin typeface="Calibri"/>
                <a:cs typeface="Calibri"/>
              </a:rPr>
              <a:t>tion</a:t>
            </a:r>
            <a:r>
              <a:rPr lang="it-IT" sz="2400" spc="-10" dirty="0">
                <a:latin typeface="Calibri"/>
                <a:cs typeface="Calibri"/>
              </a:rPr>
              <a:t>e</a:t>
            </a:r>
            <a:r>
              <a:rPr lang="it-IT" sz="2400" spc="-30" dirty="0">
                <a:latin typeface="Calibri"/>
                <a:cs typeface="Calibri"/>
              </a:rPr>
              <a:t> </a:t>
            </a:r>
            <a:r>
              <a:rPr lang="it-IT" sz="2400" spc="-10" dirty="0">
                <a:latin typeface="Calibri"/>
                <a:cs typeface="Calibri"/>
              </a:rPr>
              <a:t>e</a:t>
            </a:r>
            <a:r>
              <a:rPr lang="it-IT" sz="2400" spc="5" dirty="0">
                <a:latin typeface="Calibri"/>
                <a:cs typeface="Calibri"/>
              </a:rPr>
              <a:t> </a:t>
            </a:r>
            <a:r>
              <a:rPr lang="it-IT" sz="2400" dirty="0">
                <a:latin typeface="Calibri"/>
                <a:cs typeface="Calibri"/>
              </a:rPr>
              <a:t>dell</a:t>
            </a:r>
            <a:r>
              <a:rPr lang="it-IT" sz="2400" spc="5" dirty="0">
                <a:latin typeface="Calibri"/>
                <a:cs typeface="Calibri"/>
              </a:rPr>
              <a:t>'</a:t>
            </a:r>
            <a:r>
              <a:rPr lang="it-IT" sz="2400" dirty="0">
                <a:latin typeface="Calibri"/>
                <a:cs typeface="Calibri"/>
              </a:rPr>
              <a:t>amm</a:t>
            </a:r>
            <a:r>
              <a:rPr lang="it-IT" sz="2400" spc="5" dirty="0">
                <a:latin typeface="Calibri"/>
                <a:cs typeface="Calibri"/>
              </a:rPr>
              <a:t>i</a:t>
            </a:r>
            <a:r>
              <a:rPr lang="it-IT" sz="2400" dirty="0">
                <a:latin typeface="Calibri"/>
                <a:cs typeface="Calibri"/>
              </a:rPr>
              <a:t>ni</a:t>
            </a:r>
            <a:r>
              <a:rPr lang="it-IT" sz="2400" spc="-10" dirty="0">
                <a:latin typeface="Calibri"/>
                <a:cs typeface="Calibri"/>
              </a:rPr>
              <a:t>s</a:t>
            </a:r>
            <a:r>
              <a:rPr lang="it-IT" sz="2400" spc="-5" dirty="0">
                <a:latin typeface="Calibri"/>
                <a:cs typeface="Calibri"/>
              </a:rPr>
              <a:t>t</a:t>
            </a:r>
            <a:r>
              <a:rPr lang="it-IT" sz="2400" spc="-40" dirty="0">
                <a:latin typeface="Calibri"/>
                <a:cs typeface="Calibri"/>
              </a:rPr>
              <a:t>r</a:t>
            </a:r>
            <a:r>
              <a:rPr lang="it-IT" sz="2400" dirty="0">
                <a:latin typeface="Calibri"/>
                <a:cs typeface="Calibri"/>
              </a:rPr>
              <a:t>azion</a:t>
            </a:r>
            <a:r>
              <a:rPr lang="it-IT" sz="2400" spc="-10" dirty="0">
                <a:latin typeface="Calibri"/>
                <a:cs typeface="Calibri"/>
              </a:rPr>
              <a:t>e</a:t>
            </a:r>
            <a:r>
              <a:rPr lang="it-IT" sz="2400" spc="-45" dirty="0">
                <a:latin typeface="Calibri"/>
                <a:cs typeface="Calibri"/>
              </a:rPr>
              <a:t> </a:t>
            </a:r>
            <a:r>
              <a:rPr lang="it-IT" sz="2400" spc="-5" dirty="0">
                <a:latin typeface="Calibri"/>
                <a:cs typeface="Calibri"/>
              </a:rPr>
              <a:t>t</a:t>
            </a:r>
            <a:r>
              <a:rPr lang="it-IT" sz="2400" spc="-40" dirty="0">
                <a:latin typeface="Calibri"/>
                <a:cs typeface="Calibri"/>
              </a:rPr>
              <a:t>r</a:t>
            </a:r>
            <a:r>
              <a:rPr lang="it-IT" sz="2400" dirty="0">
                <a:latin typeface="Calibri"/>
                <a:cs typeface="Calibri"/>
              </a:rPr>
              <a:t>as</a:t>
            </a:r>
            <a:r>
              <a:rPr lang="it-IT" sz="2400" spc="5" dirty="0">
                <a:latin typeface="Calibri"/>
                <a:cs typeface="Calibri"/>
              </a:rPr>
              <a:t>p</a:t>
            </a:r>
            <a:r>
              <a:rPr lang="it-IT" sz="2400" spc="-10" dirty="0">
                <a:latin typeface="Calibri"/>
                <a:cs typeface="Calibri"/>
              </a:rPr>
              <a:t>a</a:t>
            </a:r>
            <a:r>
              <a:rPr lang="it-IT" sz="2400" spc="-25" dirty="0">
                <a:latin typeface="Calibri"/>
                <a:cs typeface="Calibri"/>
              </a:rPr>
              <a:t>r</a:t>
            </a:r>
            <a:r>
              <a:rPr lang="it-IT" sz="2400" spc="-10" dirty="0">
                <a:latin typeface="Calibri"/>
                <a:cs typeface="Calibri"/>
              </a:rPr>
              <a:t>e</a:t>
            </a:r>
            <a:r>
              <a:rPr lang="it-IT" sz="2400" spc="-25" dirty="0">
                <a:latin typeface="Calibri"/>
                <a:cs typeface="Calibri"/>
              </a:rPr>
              <a:t>n</a:t>
            </a:r>
            <a:r>
              <a:rPr lang="it-IT" sz="2400" spc="-20" dirty="0">
                <a:latin typeface="Calibri"/>
                <a:cs typeface="Calibri"/>
              </a:rPr>
              <a:t>t</a:t>
            </a:r>
            <a:r>
              <a:rPr lang="it-IT" sz="2400" spc="-10" dirty="0">
                <a:latin typeface="Calibri"/>
                <a:cs typeface="Calibri"/>
              </a:rPr>
              <a:t>e</a:t>
            </a:r>
            <a:r>
              <a:rPr lang="it-IT" sz="2400" spc="-30" dirty="0">
                <a:latin typeface="Calibri"/>
                <a:cs typeface="Calibri"/>
              </a:rPr>
              <a:t> </a:t>
            </a:r>
            <a:r>
              <a:rPr lang="it-IT" sz="2400" dirty="0">
                <a:latin typeface="Calibri"/>
                <a:cs typeface="Calibri"/>
              </a:rPr>
              <a:t>degli</a:t>
            </a:r>
            <a:r>
              <a:rPr lang="it-IT" sz="2400" spc="5" dirty="0">
                <a:latin typeface="Calibri"/>
                <a:cs typeface="Calibri"/>
              </a:rPr>
              <a:t> </a:t>
            </a:r>
            <a:r>
              <a:rPr lang="it-IT" sz="2400" dirty="0">
                <a:latin typeface="Calibri"/>
                <a:cs typeface="Calibri"/>
              </a:rPr>
              <a:t>i</a:t>
            </a:r>
            <a:r>
              <a:rPr lang="it-IT" sz="2400" spc="-10" dirty="0">
                <a:latin typeface="Calibri"/>
                <a:cs typeface="Calibri"/>
              </a:rPr>
              <a:t>s</a:t>
            </a:r>
            <a:r>
              <a:rPr lang="it-IT" sz="2400" dirty="0">
                <a:latin typeface="Calibri"/>
                <a:cs typeface="Calibri"/>
              </a:rPr>
              <a:t>tituti</a:t>
            </a:r>
            <a:r>
              <a:rPr lang="it-IT" sz="2400" spc="-15" dirty="0">
                <a:latin typeface="Calibri"/>
                <a:cs typeface="Calibri"/>
              </a:rPr>
              <a:t> </a:t>
            </a:r>
            <a:r>
              <a:rPr lang="it-IT" sz="2400" spc="-10" dirty="0">
                <a:latin typeface="Calibri"/>
                <a:cs typeface="Calibri"/>
              </a:rPr>
              <a:t>s</a:t>
            </a:r>
            <a:r>
              <a:rPr lang="it-IT" sz="2400" spc="-20" dirty="0">
                <a:latin typeface="Calibri"/>
                <a:cs typeface="Calibri"/>
              </a:rPr>
              <a:t>c</a:t>
            </a:r>
            <a:r>
              <a:rPr lang="it-IT" sz="2400" dirty="0">
                <a:latin typeface="Calibri"/>
                <a:cs typeface="Calibri"/>
              </a:rPr>
              <a:t>ola</a:t>
            </a:r>
            <a:r>
              <a:rPr lang="it-IT" sz="2400" spc="-15" dirty="0">
                <a:latin typeface="Calibri"/>
                <a:cs typeface="Calibri"/>
              </a:rPr>
              <a:t>s</a:t>
            </a:r>
            <a:r>
              <a:rPr lang="it-IT" sz="2400" dirty="0">
                <a:latin typeface="Calibri"/>
                <a:cs typeface="Calibri"/>
              </a:rPr>
              <a:t>tici</a:t>
            </a:r>
            <a:r>
              <a:rPr lang="it-IT" sz="2400" spc="-15" dirty="0">
                <a:latin typeface="Calibri"/>
                <a:cs typeface="Calibri"/>
              </a:rPr>
              <a:t> </a:t>
            </a:r>
            <a:r>
              <a:rPr lang="it-IT" sz="2400" dirty="0">
                <a:latin typeface="Calibri"/>
                <a:cs typeface="Calibri"/>
              </a:rPr>
              <a:t>pubbl</a:t>
            </a:r>
            <a:r>
              <a:rPr lang="it-IT" sz="2400" spc="5" dirty="0">
                <a:latin typeface="Calibri"/>
                <a:cs typeface="Calibri"/>
              </a:rPr>
              <a:t>i</a:t>
            </a:r>
            <a:r>
              <a:rPr lang="it-IT" sz="2400" dirty="0">
                <a:latin typeface="Calibri"/>
                <a:cs typeface="Calibri"/>
              </a:rPr>
              <a:t>ci</a:t>
            </a:r>
            <a:r>
              <a:rPr lang="it-IT" sz="2400" spc="-15" dirty="0">
                <a:latin typeface="Calibri"/>
                <a:cs typeface="Calibri"/>
              </a:rPr>
              <a:t> </a:t>
            </a:r>
            <a:r>
              <a:rPr lang="it-IT" sz="2400" spc="5" dirty="0">
                <a:latin typeface="Calibri"/>
                <a:cs typeface="Calibri"/>
              </a:rPr>
              <a:t> </a:t>
            </a:r>
            <a:r>
              <a:rPr lang="it-IT" sz="2400" spc="-15" dirty="0">
                <a:latin typeface="Calibri"/>
                <a:cs typeface="Calibri"/>
              </a:rPr>
              <a:t>s</a:t>
            </a:r>
            <a:r>
              <a:rPr lang="it-IT" sz="2400" spc="-30" dirty="0">
                <a:latin typeface="Calibri"/>
                <a:cs typeface="Calibri"/>
              </a:rPr>
              <a:t>t</a:t>
            </a:r>
            <a:r>
              <a:rPr lang="it-IT" sz="2400" spc="-15" dirty="0">
                <a:latin typeface="Calibri"/>
                <a:cs typeface="Calibri"/>
              </a:rPr>
              <a:t>a</a:t>
            </a:r>
            <a:r>
              <a:rPr lang="it-IT" sz="2400" spc="-30" dirty="0">
                <a:latin typeface="Calibri"/>
                <a:cs typeface="Calibri"/>
              </a:rPr>
              <a:t>t</a:t>
            </a:r>
            <a:r>
              <a:rPr lang="it-IT" sz="2400" dirty="0">
                <a:latin typeface="Calibri"/>
                <a:cs typeface="Calibri"/>
              </a:rPr>
              <a:t>ali e paritari i</a:t>
            </a:r>
            <a:r>
              <a:rPr lang="it-IT" sz="2400" spc="-20" dirty="0">
                <a:latin typeface="Calibri"/>
                <a:cs typeface="Calibri"/>
              </a:rPr>
              <a:t>t</a:t>
            </a:r>
            <a:r>
              <a:rPr lang="it-IT" sz="2400" dirty="0">
                <a:latin typeface="Calibri"/>
                <a:cs typeface="Calibri"/>
              </a:rPr>
              <a:t>aliani.</a:t>
            </a:r>
            <a:r>
              <a:rPr lang="it-IT" sz="2400" spc="-20" dirty="0">
                <a:latin typeface="Calibri"/>
                <a:cs typeface="Calibri"/>
              </a:rPr>
              <a:t> </a:t>
            </a:r>
            <a:r>
              <a:rPr lang="it-IT" sz="2400" spc="-25" dirty="0">
                <a:latin typeface="Calibri"/>
                <a:cs typeface="Calibri"/>
              </a:rPr>
              <a:t> </a:t>
            </a:r>
            <a:r>
              <a:rPr lang="it-IT" sz="2400" spc="-5" dirty="0">
                <a:latin typeface="Calibri"/>
                <a:cs typeface="Calibri"/>
              </a:rPr>
              <a:t>In</a:t>
            </a:r>
            <a:r>
              <a:rPr lang="it-IT" sz="2400" spc="-15" dirty="0">
                <a:latin typeface="Calibri"/>
                <a:cs typeface="Calibri"/>
              </a:rPr>
              <a:t> </a:t>
            </a:r>
            <a:r>
              <a:rPr lang="it-IT" sz="2400" dirty="0">
                <a:latin typeface="Calibri"/>
                <a:cs typeface="Calibri"/>
              </a:rPr>
              <a:t>esso</a:t>
            </a:r>
            <a:r>
              <a:rPr lang="it-IT" sz="2400" spc="-5" dirty="0">
                <a:latin typeface="Calibri"/>
                <a:cs typeface="Calibri"/>
              </a:rPr>
              <a:t> </a:t>
            </a:r>
            <a:r>
              <a:rPr lang="it-IT" sz="2400" dirty="0">
                <a:latin typeface="Calibri"/>
                <a:cs typeface="Calibri"/>
              </a:rPr>
              <a:t>sono</a:t>
            </a:r>
            <a:r>
              <a:rPr lang="it-IT" sz="2400" spc="-15" dirty="0">
                <a:latin typeface="Calibri"/>
                <a:cs typeface="Calibri"/>
              </a:rPr>
              <a:t> </a:t>
            </a:r>
            <a:r>
              <a:rPr lang="it-IT" sz="2400" dirty="0">
                <a:latin typeface="Calibri"/>
                <a:cs typeface="Calibri"/>
              </a:rPr>
              <a:t>p</a:t>
            </a:r>
            <a:r>
              <a:rPr lang="it-IT" sz="2400" spc="-25" dirty="0">
                <a:latin typeface="Calibri"/>
                <a:cs typeface="Calibri"/>
              </a:rPr>
              <a:t>r</a:t>
            </a:r>
            <a:r>
              <a:rPr lang="it-IT" sz="2400" spc="-10" dirty="0">
                <a:latin typeface="Calibri"/>
                <a:cs typeface="Calibri"/>
              </a:rPr>
              <a:t>ese</a:t>
            </a:r>
            <a:r>
              <a:rPr lang="it-IT" sz="2400" spc="-25" dirty="0">
                <a:latin typeface="Calibri"/>
                <a:cs typeface="Calibri"/>
              </a:rPr>
              <a:t>n</a:t>
            </a:r>
            <a:r>
              <a:rPr lang="it-IT" sz="2400" dirty="0">
                <a:latin typeface="Calibri"/>
                <a:cs typeface="Calibri"/>
              </a:rPr>
              <a:t>ti</a:t>
            </a:r>
            <a:r>
              <a:rPr lang="it-IT" sz="2400" spc="-5" dirty="0">
                <a:latin typeface="Calibri"/>
                <a:cs typeface="Calibri"/>
              </a:rPr>
              <a:t>: rappresentanti degli studenti (per le scuole secondarie di secondo grado), rappresentanti degli insegnanti, rappresentanti dei genitori e rappresentanti del personale ATA.</a:t>
            </a:r>
          </a:p>
          <a:p>
            <a:pPr marL="355600" marR="12700" indent="-343535">
              <a:lnSpc>
                <a:spcPct val="80000"/>
              </a:lnSpc>
              <a:buFont typeface="Arial"/>
              <a:buChar char="•"/>
              <a:tabLst>
                <a:tab pos="355600" algn="l"/>
              </a:tabLst>
            </a:pPr>
            <a:r>
              <a:rPr lang="it-IT" sz="2400" spc="-5" dirty="0">
                <a:latin typeface="Calibri"/>
                <a:cs typeface="Calibri"/>
              </a:rPr>
              <a:t> Il dirigente scolastico ne fa parte come membro di diritto. Nelle scuole primarie e nelle scuole secondarie inferiori non sono rappresentati gli studenti e i seggi dei genitori sono raddoppiati. Il numero dei componenti del </a:t>
            </a:r>
            <a:r>
              <a:rPr lang="it-IT" sz="2400" spc="-5" dirty="0" err="1">
                <a:latin typeface="Calibri"/>
                <a:cs typeface="Calibri"/>
              </a:rPr>
              <a:t>C.d.I</a:t>
            </a:r>
            <a:r>
              <a:rPr lang="it-IT" sz="2400" spc="-5" dirty="0">
                <a:latin typeface="Calibri"/>
                <a:cs typeface="Calibri"/>
              </a:rPr>
              <a:t> . varia a seconda del numero di alunni iscritti all'istituto.</a:t>
            </a:r>
          </a:p>
          <a:p>
            <a:pPr marL="355600" marR="127635" indent="-343535">
              <a:lnSpc>
                <a:spcPct val="80000"/>
              </a:lnSpc>
              <a:spcBef>
                <a:spcPts val="360"/>
              </a:spcBef>
              <a:buFont typeface="Arial"/>
              <a:buChar char="•"/>
              <a:tabLst>
                <a:tab pos="355600" algn="l"/>
              </a:tabLst>
            </a:pPr>
            <a:endParaRPr lang="it-IT" sz="2400" spc="-5" dirty="0">
              <a:latin typeface="Calibri"/>
              <a:cs typeface="Calibri"/>
            </a:endParaRPr>
          </a:p>
          <a:p>
            <a:endParaRPr lang="it-IT" sz="2000" dirty="0"/>
          </a:p>
        </p:txBody>
      </p:sp>
    </p:spTree>
    <p:extLst>
      <p:ext uri="{BB962C8B-B14F-4D97-AF65-F5344CB8AC3E}">
        <p14:creationId xmlns:p14="http://schemas.microsoft.com/office/powerpoint/2010/main" val="768903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6400" y="609600"/>
            <a:ext cx="6589199" cy="899890"/>
          </a:xfrm>
        </p:spPr>
        <p:txBody>
          <a:bodyPr/>
          <a:lstStyle/>
          <a:p>
            <a:r>
              <a:rPr lang="it-IT" dirty="0">
                <a:latin typeface="Calibri"/>
                <a:cs typeface="Calibri"/>
              </a:rPr>
              <a:t>CON</a:t>
            </a:r>
            <a:r>
              <a:rPr lang="it-IT" spc="5" dirty="0">
                <a:latin typeface="Calibri"/>
                <a:cs typeface="Calibri"/>
              </a:rPr>
              <a:t>S</a:t>
            </a:r>
            <a:r>
              <a:rPr lang="it-IT" dirty="0">
                <a:latin typeface="Calibri"/>
                <a:cs typeface="Calibri"/>
              </a:rPr>
              <a:t>IGL</a:t>
            </a:r>
            <a:r>
              <a:rPr lang="it-IT" spc="-10" dirty="0">
                <a:latin typeface="Calibri"/>
                <a:cs typeface="Calibri"/>
              </a:rPr>
              <a:t>I</a:t>
            </a:r>
            <a:r>
              <a:rPr lang="it-IT" dirty="0">
                <a:latin typeface="Calibri"/>
                <a:cs typeface="Calibri"/>
              </a:rPr>
              <a:t>O D'I</a:t>
            </a:r>
            <a:r>
              <a:rPr lang="it-IT" spc="-55" dirty="0">
                <a:latin typeface="Calibri"/>
                <a:cs typeface="Calibri"/>
              </a:rPr>
              <a:t>S</a:t>
            </a:r>
            <a:r>
              <a:rPr lang="it-IT" dirty="0">
                <a:latin typeface="Calibri"/>
                <a:cs typeface="Calibri"/>
              </a:rPr>
              <a:t>TITU</a:t>
            </a:r>
            <a:r>
              <a:rPr lang="it-IT" spc="-55" dirty="0">
                <a:latin typeface="Calibri"/>
                <a:cs typeface="Calibri"/>
              </a:rPr>
              <a:t>T</a:t>
            </a:r>
            <a:r>
              <a:rPr lang="it-IT" dirty="0">
                <a:latin typeface="Calibri"/>
                <a:cs typeface="Calibri"/>
              </a:rPr>
              <a:t>O</a:t>
            </a:r>
            <a:endParaRPr lang="it-IT" dirty="0"/>
          </a:p>
        </p:txBody>
      </p:sp>
      <p:sp>
        <p:nvSpPr>
          <p:cNvPr id="3" name="Segnaposto contenuto 2"/>
          <p:cNvSpPr>
            <a:spLocks noGrp="1"/>
          </p:cNvSpPr>
          <p:nvPr>
            <p:ph idx="1"/>
          </p:nvPr>
        </p:nvSpPr>
        <p:spPr>
          <a:xfrm>
            <a:off x="1219201" y="1509490"/>
            <a:ext cx="7315200" cy="4401732"/>
          </a:xfrm>
        </p:spPr>
        <p:txBody>
          <a:bodyPr>
            <a:normAutofit/>
          </a:bodyPr>
          <a:lstStyle/>
          <a:p>
            <a:pPr marL="355600" marR="127635" indent="-343535">
              <a:lnSpc>
                <a:spcPct val="80000"/>
              </a:lnSpc>
              <a:spcBef>
                <a:spcPts val="360"/>
              </a:spcBef>
              <a:buFont typeface="Arial"/>
              <a:buChar char="•"/>
              <a:tabLst>
                <a:tab pos="355600" algn="l"/>
              </a:tabLst>
            </a:pPr>
            <a:r>
              <a:rPr lang="it-IT" sz="2800" spc="-5" dirty="0">
                <a:latin typeface="Calibri"/>
                <a:cs typeface="Calibri"/>
              </a:rPr>
              <a:t>Ogni rappresentanza viene eletta all'interno della sua componente mediante consultazioni elettorali regolarmente effettuate all'interno dell'Istituto. </a:t>
            </a:r>
          </a:p>
          <a:p>
            <a:pPr marL="355600" marR="127635" indent="-343535">
              <a:lnSpc>
                <a:spcPct val="80000"/>
              </a:lnSpc>
              <a:spcBef>
                <a:spcPts val="360"/>
              </a:spcBef>
              <a:buFont typeface="Arial"/>
              <a:buChar char="•"/>
              <a:tabLst>
                <a:tab pos="355600" algn="l"/>
              </a:tabLst>
            </a:pPr>
            <a:r>
              <a:rPr lang="it-IT" sz="2800" spc="-5" dirty="0">
                <a:latin typeface="Calibri"/>
                <a:cs typeface="Calibri"/>
              </a:rPr>
              <a:t>Il consiglio d’istituto è </a:t>
            </a:r>
            <a:r>
              <a:rPr lang="it-IT" sz="2800" b="1" spc="-5" dirty="0">
                <a:latin typeface="Calibri"/>
                <a:cs typeface="Calibri"/>
              </a:rPr>
              <a:t>presieduto da un genitore votato dal </a:t>
            </a:r>
            <a:r>
              <a:rPr lang="it-IT" sz="2800" spc="-5" dirty="0">
                <a:latin typeface="Calibri"/>
                <a:cs typeface="Calibri"/>
              </a:rPr>
              <a:t> consiglio tra i genitori eletti;</a:t>
            </a:r>
          </a:p>
          <a:p>
            <a:pPr marL="355600" marR="127635" indent="-343535">
              <a:lnSpc>
                <a:spcPct val="80000"/>
              </a:lnSpc>
              <a:spcBef>
                <a:spcPts val="360"/>
              </a:spcBef>
              <a:buFont typeface="Arial"/>
              <a:buChar char="•"/>
              <a:tabLst>
                <a:tab pos="355600" algn="l"/>
              </a:tabLst>
            </a:pPr>
            <a:r>
              <a:rPr lang="it-IT" sz="2800" spc="-5" dirty="0">
                <a:latin typeface="Calibri"/>
                <a:cs typeface="Calibri"/>
              </a:rPr>
              <a:t>Dura in carica tre anni, tranne la componenti alunni;</a:t>
            </a:r>
          </a:p>
          <a:p>
            <a:pPr marL="355600" marR="127635" indent="-343535">
              <a:lnSpc>
                <a:spcPct val="80000"/>
              </a:lnSpc>
              <a:spcBef>
                <a:spcPts val="360"/>
              </a:spcBef>
              <a:buFont typeface="Arial"/>
              <a:buChar char="•"/>
              <a:tabLst>
                <a:tab pos="355600" algn="l"/>
              </a:tabLst>
            </a:pPr>
            <a:r>
              <a:rPr lang="it-IT" sz="2800" spc="-5" dirty="0">
                <a:latin typeface="Calibri"/>
                <a:cs typeface="Calibri"/>
              </a:rPr>
              <a:t>Il consiglio, nel suo seno, esprime mediante elezione </a:t>
            </a:r>
            <a:r>
              <a:rPr lang="it-IT" sz="2800" b="1" spc="-5" dirty="0">
                <a:latin typeface="Calibri"/>
                <a:cs typeface="Calibri"/>
              </a:rPr>
              <a:t>una giunta esecutiva</a:t>
            </a:r>
            <a:r>
              <a:rPr lang="it-IT" sz="2800" spc="-5" dirty="0">
                <a:latin typeface="Calibri"/>
                <a:cs typeface="Calibri"/>
              </a:rPr>
              <a:t>, presieduta dal Dirigente scolastico. </a:t>
            </a:r>
          </a:p>
          <a:p>
            <a:endParaRPr lang="it-IT" sz="2800" dirty="0"/>
          </a:p>
        </p:txBody>
      </p:sp>
    </p:spTree>
    <p:extLst>
      <p:ext uri="{BB962C8B-B14F-4D97-AF65-F5344CB8AC3E}">
        <p14:creationId xmlns:p14="http://schemas.microsoft.com/office/powerpoint/2010/main" val="2081588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7800" y="609600"/>
            <a:ext cx="6589199" cy="747490"/>
          </a:xfrm>
        </p:spPr>
        <p:txBody>
          <a:bodyPr/>
          <a:lstStyle/>
          <a:p>
            <a:r>
              <a:rPr lang="it-IT" b="1" spc="-80" dirty="0" smtClean="0">
                <a:latin typeface="Calibri"/>
                <a:cs typeface="Calibri"/>
              </a:rPr>
              <a:t>P</a:t>
            </a:r>
            <a:r>
              <a:rPr lang="it-IT" b="1" dirty="0" smtClean="0">
                <a:latin typeface="Calibri"/>
                <a:cs typeface="Calibri"/>
              </a:rPr>
              <a:t>O</a:t>
            </a:r>
            <a:r>
              <a:rPr lang="it-IT" b="1" spc="-60" dirty="0" smtClean="0">
                <a:latin typeface="Calibri"/>
                <a:cs typeface="Calibri"/>
              </a:rPr>
              <a:t>T</a:t>
            </a:r>
            <a:r>
              <a:rPr lang="it-IT" b="1" dirty="0" smtClean="0">
                <a:latin typeface="Calibri"/>
                <a:cs typeface="Calibri"/>
              </a:rPr>
              <a:t>ERI</a:t>
            </a:r>
            <a:r>
              <a:rPr lang="it-IT" b="1" spc="-30" dirty="0" smtClean="0">
                <a:latin typeface="Calibri"/>
                <a:cs typeface="Calibri"/>
              </a:rPr>
              <a:t> </a:t>
            </a:r>
            <a:r>
              <a:rPr lang="it-IT" b="1" dirty="0" smtClean="0">
                <a:latin typeface="Calibri"/>
                <a:cs typeface="Calibri"/>
              </a:rPr>
              <a:t>DECISI</a:t>
            </a:r>
            <a:r>
              <a:rPr lang="it-IT" b="1" spc="-10" dirty="0" smtClean="0">
                <a:latin typeface="Calibri"/>
                <a:cs typeface="Calibri"/>
              </a:rPr>
              <a:t>O</a:t>
            </a:r>
            <a:r>
              <a:rPr lang="it-IT" b="1" dirty="0" smtClean="0">
                <a:latin typeface="Calibri"/>
                <a:cs typeface="Calibri"/>
              </a:rPr>
              <a:t>NALI</a:t>
            </a:r>
            <a:r>
              <a:rPr lang="it-IT" b="1" spc="-45" dirty="0" smtClean="0">
                <a:latin typeface="Calibri"/>
                <a:cs typeface="Calibri"/>
              </a:rPr>
              <a:t> </a:t>
            </a:r>
            <a:r>
              <a:rPr lang="it-IT" b="1" dirty="0" smtClean="0">
                <a:latin typeface="Calibri"/>
                <a:cs typeface="Calibri"/>
              </a:rPr>
              <a:t>DEL C</a:t>
            </a:r>
            <a:r>
              <a:rPr lang="it-IT" b="1" spc="-5" dirty="0" smtClean="0">
                <a:latin typeface="Calibri"/>
                <a:cs typeface="Calibri"/>
              </a:rPr>
              <a:t>.</a:t>
            </a:r>
            <a:r>
              <a:rPr lang="it-IT" b="1" spc="-105" dirty="0" smtClean="0">
                <a:latin typeface="Calibri"/>
                <a:cs typeface="Calibri"/>
              </a:rPr>
              <a:t>D</a:t>
            </a:r>
            <a:r>
              <a:rPr lang="it-IT" b="1" dirty="0" smtClean="0">
                <a:latin typeface="Calibri"/>
                <a:cs typeface="Calibri"/>
              </a:rPr>
              <a:t>.I.</a:t>
            </a:r>
            <a:endParaRPr lang="it-IT" dirty="0"/>
          </a:p>
        </p:txBody>
      </p:sp>
      <p:sp>
        <p:nvSpPr>
          <p:cNvPr id="3" name="Segnaposto contenuto 2"/>
          <p:cNvSpPr>
            <a:spLocks noGrp="1"/>
          </p:cNvSpPr>
          <p:nvPr>
            <p:ph idx="1"/>
          </p:nvPr>
        </p:nvSpPr>
        <p:spPr>
          <a:xfrm>
            <a:off x="1295401" y="1600200"/>
            <a:ext cx="7239000" cy="4311022"/>
          </a:xfrm>
        </p:spPr>
        <p:txBody>
          <a:bodyPr/>
          <a:lstStyle/>
          <a:p>
            <a:pPr marL="12065" indent="0">
              <a:lnSpc>
                <a:spcPct val="100000"/>
              </a:lnSpc>
              <a:buNone/>
              <a:tabLst>
                <a:tab pos="355600" algn="l"/>
              </a:tabLst>
            </a:pPr>
            <a:r>
              <a:rPr lang="it-IT" sz="2400" dirty="0">
                <a:latin typeface="Calibri"/>
                <a:cs typeface="Calibri"/>
              </a:rPr>
              <a:t>Il</a:t>
            </a:r>
            <a:r>
              <a:rPr lang="it-IT" sz="2400" spc="-15" dirty="0">
                <a:latin typeface="Calibri"/>
                <a:cs typeface="Calibri"/>
              </a:rPr>
              <a:t> </a:t>
            </a:r>
            <a:r>
              <a:rPr lang="it-IT" sz="2400" spc="-30" dirty="0">
                <a:latin typeface="Calibri"/>
                <a:cs typeface="Calibri"/>
              </a:rPr>
              <a:t>c</a:t>
            </a:r>
            <a:r>
              <a:rPr lang="it-IT" sz="2400" dirty="0">
                <a:latin typeface="Calibri"/>
                <a:cs typeface="Calibri"/>
              </a:rPr>
              <a:t>onsiglio</a:t>
            </a:r>
            <a:r>
              <a:rPr lang="it-IT" sz="2400" spc="10" dirty="0">
                <a:latin typeface="Calibri"/>
                <a:cs typeface="Calibri"/>
              </a:rPr>
              <a:t> </a:t>
            </a:r>
            <a:r>
              <a:rPr lang="it-IT" sz="2400" dirty="0">
                <a:latin typeface="Calibri"/>
                <a:cs typeface="Calibri"/>
              </a:rPr>
              <a:t>d'i</a:t>
            </a:r>
            <a:r>
              <a:rPr lang="it-IT" sz="2400" spc="-35" dirty="0">
                <a:latin typeface="Calibri"/>
                <a:cs typeface="Calibri"/>
              </a:rPr>
              <a:t>s</a:t>
            </a:r>
            <a:r>
              <a:rPr lang="it-IT" sz="2400" dirty="0">
                <a:latin typeface="Calibri"/>
                <a:cs typeface="Calibri"/>
              </a:rPr>
              <a:t>ti</a:t>
            </a:r>
            <a:r>
              <a:rPr lang="it-IT" sz="2400" spc="-10" dirty="0">
                <a:latin typeface="Calibri"/>
                <a:cs typeface="Calibri"/>
              </a:rPr>
              <a:t>t</a:t>
            </a:r>
            <a:r>
              <a:rPr lang="it-IT" sz="2400" dirty="0">
                <a:latin typeface="Calibri"/>
                <a:cs typeface="Calibri"/>
              </a:rPr>
              <a:t>u</a:t>
            </a:r>
            <a:r>
              <a:rPr lang="it-IT" sz="2400" spc="-35" dirty="0">
                <a:latin typeface="Calibri"/>
                <a:cs typeface="Calibri"/>
              </a:rPr>
              <a:t>t</a:t>
            </a:r>
            <a:r>
              <a:rPr lang="it-IT" sz="2400" dirty="0">
                <a:latin typeface="Calibri"/>
                <a:cs typeface="Calibri"/>
              </a:rPr>
              <a:t>o</a:t>
            </a:r>
            <a:r>
              <a:rPr lang="it-IT" sz="2400" spc="-5" dirty="0">
                <a:latin typeface="Calibri"/>
                <a:cs typeface="Calibri"/>
              </a:rPr>
              <a:t> </a:t>
            </a:r>
            <a:r>
              <a:rPr lang="it-IT" sz="2400" spc="-15" dirty="0">
                <a:latin typeface="Calibri"/>
                <a:cs typeface="Calibri"/>
              </a:rPr>
              <a:t>h</a:t>
            </a:r>
            <a:r>
              <a:rPr lang="it-IT" sz="2400" dirty="0">
                <a:latin typeface="Calibri"/>
                <a:cs typeface="Calibri"/>
              </a:rPr>
              <a:t>a</a:t>
            </a:r>
            <a:r>
              <a:rPr lang="it-IT" sz="2400" spc="-5" dirty="0">
                <a:latin typeface="Calibri"/>
                <a:cs typeface="Calibri"/>
              </a:rPr>
              <a:t> </a:t>
            </a:r>
            <a:r>
              <a:rPr lang="it-IT" sz="2400" spc="-30" dirty="0">
                <a:latin typeface="Calibri"/>
                <a:cs typeface="Calibri"/>
              </a:rPr>
              <a:t>potere decisionale su:</a:t>
            </a:r>
          </a:p>
          <a:p>
            <a:pPr marL="355600" indent="-343535">
              <a:lnSpc>
                <a:spcPct val="100000"/>
              </a:lnSpc>
              <a:spcBef>
                <a:spcPts val="320"/>
              </a:spcBef>
              <a:buFont typeface="Arial"/>
              <a:buChar char="•"/>
              <a:tabLst>
                <a:tab pos="355600" algn="l"/>
              </a:tabLst>
            </a:pPr>
            <a:r>
              <a:rPr lang="it-IT" sz="2400" spc="-30" dirty="0">
                <a:latin typeface="Calibri"/>
                <a:cs typeface="Calibri"/>
              </a:rPr>
              <a:t>il programma annuale e il conto consuntivo;</a:t>
            </a:r>
          </a:p>
          <a:p>
            <a:pPr marL="355600" indent="-343535">
              <a:lnSpc>
                <a:spcPct val="100000"/>
              </a:lnSpc>
              <a:spcBef>
                <a:spcPts val="325"/>
              </a:spcBef>
              <a:buFont typeface="Arial"/>
              <a:buChar char="•"/>
              <a:tabLst>
                <a:tab pos="355600" algn="l"/>
              </a:tabLst>
            </a:pPr>
            <a:r>
              <a:rPr lang="it-IT" sz="2400" spc="-30" dirty="0">
                <a:latin typeface="Calibri"/>
                <a:cs typeface="Calibri"/>
              </a:rPr>
              <a:t>l'adozione del P.O.F. (Piano dell'offerta formativa), con la legge 107/2015 approva il P.T.O.F. (Piano triennale offerta formativa);</a:t>
            </a:r>
          </a:p>
          <a:p>
            <a:pPr marL="355600" indent="-343535">
              <a:lnSpc>
                <a:spcPct val="100000"/>
              </a:lnSpc>
              <a:spcBef>
                <a:spcPts val="325"/>
              </a:spcBef>
              <a:buFont typeface="Arial"/>
              <a:buChar char="•"/>
              <a:tabLst>
                <a:tab pos="355600" algn="l"/>
              </a:tabLst>
            </a:pPr>
            <a:r>
              <a:rPr lang="it-IT" sz="2400" spc="-30" dirty="0">
                <a:latin typeface="Calibri"/>
                <a:cs typeface="Calibri"/>
              </a:rPr>
              <a:t>l'acquisto e il rinnovo delle attrezzature scolastiche;</a:t>
            </a:r>
          </a:p>
          <a:p>
            <a:pPr marL="355600" indent="-343535">
              <a:lnSpc>
                <a:spcPct val="100000"/>
              </a:lnSpc>
              <a:spcBef>
                <a:spcPts val="320"/>
              </a:spcBef>
              <a:buFont typeface="Arial"/>
              <a:buChar char="•"/>
              <a:tabLst>
                <a:tab pos="355600" algn="l"/>
              </a:tabLst>
            </a:pPr>
            <a:r>
              <a:rPr lang="it-IT" sz="2400" spc="-30" dirty="0">
                <a:latin typeface="Calibri"/>
                <a:cs typeface="Calibri"/>
              </a:rPr>
              <a:t>l'adattamento del calendario e dell'orario scolastico;</a:t>
            </a:r>
          </a:p>
          <a:p>
            <a:pPr marL="355600" indent="-343535">
              <a:lnSpc>
                <a:spcPct val="100000"/>
              </a:lnSpc>
              <a:spcBef>
                <a:spcPts val="320"/>
              </a:spcBef>
              <a:buFont typeface="Arial"/>
              <a:buChar char="•"/>
              <a:tabLst>
                <a:tab pos="355600" algn="l"/>
              </a:tabLst>
            </a:pPr>
            <a:r>
              <a:rPr lang="it-IT" sz="2400" spc="-30" dirty="0">
                <a:latin typeface="Calibri"/>
                <a:cs typeface="Calibri"/>
              </a:rPr>
              <a:t>la programmazione delle attività </a:t>
            </a:r>
            <a:r>
              <a:rPr lang="it-IT" sz="2400" dirty="0">
                <a:latin typeface="Calibri"/>
                <a:cs typeface="Calibri"/>
              </a:rPr>
              <a:t>di </a:t>
            </a:r>
            <a:r>
              <a:rPr lang="it-IT" sz="2400" spc="-50" dirty="0">
                <a:latin typeface="Calibri"/>
                <a:cs typeface="Calibri"/>
              </a:rPr>
              <a:t>r</a:t>
            </a:r>
            <a:r>
              <a:rPr lang="it-IT" sz="2400" spc="-15" dirty="0">
                <a:latin typeface="Calibri"/>
                <a:cs typeface="Calibri"/>
              </a:rPr>
              <a:t>ecupe</a:t>
            </a:r>
            <a:r>
              <a:rPr lang="it-IT" sz="2400" spc="-70" dirty="0">
                <a:latin typeface="Calibri"/>
                <a:cs typeface="Calibri"/>
              </a:rPr>
              <a:t>r</a:t>
            </a:r>
            <a:r>
              <a:rPr lang="it-IT" sz="2400" spc="-45" dirty="0">
                <a:latin typeface="Calibri"/>
                <a:cs typeface="Calibri"/>
              </a:rPr>
              <a:t>o</a:t>
            </a:r>
            <a:r>
              <a:rPr lang="it-IT" sz="2400" spc="-10" dirty="0">
                <a:latin typeface="Calibri"/>
                <a:cs typeface="Calibri"/>
              </a:rPr>
              <a:t>,</a:t>
            </a:r>
            <a:r>
              <a:rPr lang="it-IT" sz="2400" spc="-15" dirty="0">
                <a:latin typeface="Calibri"/>
                <a:cs typeface="Calibri"/>
              </a:rPr>
              <a:t> </a:t>
            </a:r>
            <a:r>
              <a:rPr lang="it-IT" sz="2400" dirty="0">
                <a:latin typeface="Calibri"/>
                <a:cs typeface="Calibri"/>
              </a:rPr>
              <a:t>delle </a:t>
            </a:r>
            <a:r>
              <a:rPr lang="it-IT" sz="2400" spc="-25" dirty="0">
                <a:latin typeface="Calibri"/>
                <a:cs typeface="Calibri"/>
              </a:rPr>
              <a:t>a</a:t>
            </a:r>
            <a:r>
              <a:rPr lang="it-IT" sz="2400" spc="-45" dirty="0">
                <a:latin typeface="Calibri"/>
                <a:cs typeface="Calibri"/>
              </a:rPr>
              <a:t>t</a:t>
            </a:r>
            <a:r>
              <a:rPr lang="it-IT" sz="2400" dirty="0">
                <a:latin typeface="Calibri"/>
                <a:cs typeface="Calibri"/>
              </a:rPr>
              <a:t>tivi</a:t>
            </a:r>
            <a:r>
              <a:rPr lang="it-IT" sz="2400" spc="-40" dirty="0">
                <a:latin typeface="Calibri"/>
                <a:cs typeface="Calibri"/>
              </a:rPr>
              <a:t>t</a:t>
            </a:r>
            <a:r>
              <a:rPr lang="it-IT" sz="2400" dirty="0">
                <a:latin typeface="Calibri"/>
                <a:cs typeface="Calibri"/>
              </a:rPr>
              <a:t>à</a:t>
            </a:r>
            <a:r>
              <a:rPr lang="it-IT" sz="2400" spc="-25" dirty="0">
                <a:latin typeface="Calibri"/>
                <a:cs typeface="Calibri"/>
              </a:rPr>
              <a:t> </a:t>
            </a:r>
            <a:r>
              <a:rPr lang="it-IT" sz="2400" spc="-40" dirty="0">
                <a:latin typeface="Calibri"/>
                <a:cs typeface="Calibri"/>
              </a:rPr>
              <a:t>e</a:t>
            </a:r>
            <a:r>
              <a:rPr lang="it-IT" sz="2400" dirty="0">
                <a:latin typeface="Calibri"/>
                <a:cs typeface="Calibri"/>
              </a:rPr>
              <a:t>xt</a:t>
            </a:r>
            <a:r>
              <a:rPr lang="it-IT" sz="2400" spc="-70" dirty="0">
                <a:latin typeface="Calibri"/>
                <a:cs typeface="Calibri"/>
              </a:rPr>
              <a:t>r</a:t>
            </a:r>
            <a:r>
              <a:rPr lang="it-IT" sz="2400" dirty="0">
                <a:latin typeface="Calibri"/>
                <a:cs typeface="Calibri"/>
              </a:rPr>
              <a:t>as</a:t>
            </a:r>
            <a:r>
              <a:rPr lang="it-IT" sz="2400" spc="-30" dirty="0">
                <a:latin typeface="Calibri"/>
                <a:cs typeface="Calibri"/>
              </a:rPr>
              <a:t>c</a:t>
            </a:r>
            <a:r>
              <a:rPr lang="it-IT" sz="2400" dirty="0">
                <a:latin typeface="Calibri"/>
                <a:cs typeface="Calibri"/>
              </a:rPr>
              <a:t>ola</a:t>
            </a:r>
            <a:r>
              <a:rPr lang="it-IT" sz="2400" spc="-30" dirty="0">
                <a:latin typeface="Calibri"/>
                <a:cs typeface="Calibri"/>
              </a:rPr>
              <a:t>s</a:t>
            </a:r>
            <a:r>
              <a:rPr lang="it-IT" sz="2400" dirty="0">
                <a:latin typeface="Calibri"/>
                <a:cs typeface="Calibri"/>
              </a:rPr>
              <a:t>tic</a:t>
            </a:r>
            <a:r>
              <a:rPr lang="it-IT" sz="2400" spc="-10" dirty="0">
                <a:latin typeface="Calibri"/>
                <a:cs typeface="Calibri"/>
              </a:rPr>
              <a:t>h</a:t>
            </a:r>
            <a:r>
              <a:rPr lang="it-IT" sz="2400" dirty="0">
                <a:latin typeface="Calibri"/>
                <a:cs typeface="Calibri"/>
              </a:rPr>
              <a:t>e</a:t>
            </a:r>
            <a:r>
              <a:rPr lang="it-IT" sz="2400" spc="-40" dirty="0">
                <a:latin typeface="Calibri"/>
                <a:cs typeface="Calibri"/>
              </a:rPr>
              <a:t> </a:t>
            </a:r>
            <a:r>
              <a:rPr lang="it-IT" sz="2400" dirty="0">
                <a:latin typeface="Calibri"/>
                <a:cs typeface="Calibri"/>
              </a:rPr>
              <a:t>e</a:t>
            </a:r>
            <a:r>
              <a:rPr lang="it-IT" sz="2400" spc="-15" dirty="0">
                <a:latin typeface="Calibri"/>
                <a:cs typeface="Calibri"/>
              </a:rPr>
              <a:t> </a:t>
            </a:r>
            <a:r>
              <a:rPr lang="it-IT" sz="2400" dirty="0">
                <a:latin typeface="Calibri"/>
                <a:cs typeface="Calibri"/>
              </a:rPr>
              <a:t>dei via</a:t>
            </a:r>
            <a:r>
              <a:rPr lang="it-IT" sz="2400" spc="30" dirty="0">
                <a:latin typeface="Calibri"/>
                <a:cs typeface="Calibri"/>
              </a:rPr>
              <a:t>g</a:t>
            </a:r>
            <a:r>
              <a:rPr lang="it-IT" sz="2400" dirty="0">
                <a:latin typeface="Calibri"/>
                <a:cs typeface="Calibri"/>
              </a:rPr>
              <a:t>gi d'i</a:t>
            </a:r>
            <a:r>
              <a:rPr lang="it-IT" sz="2400" spc="-35" dirty="0">
                <a:latin typeface="Calibri"/>
                <a:cs typeface="Calibri"/>
              </a:rPr>
              <a:t>s</a:t>
            </a:r>
            <a:r>
              <a:rPr lang="it-IT" sz="2400" dirty="0">
                <a:latin typeface="Calibri"/>
                <a:cs typeface="Calibri"/>
              </a:rPr>
              <a:t>t</a:t>
            </a:r>
            <a:r>
              <a:rPr lang="it-IT" sz="2400" spc="-15" dirty="0">
                <a:latin typeface="Calibri"/>
                <a:cs typeface="Calibri"/>
              </a:rPr>
              <a:t>r</a:t>
            </a:r>
            <a:r>
              <a:rPr lang="it-IT" sz="2400" dirty="0">
                <a:latin typeface="Calibri"/>
                <a:cs typeface="Calibri"/>
              </a:rPr>
              <a:t>uzione;</a:t>
            </a:r>
          </a:p>
          <a:p>
            <a:pPr marL="355600" indent="-343535">
              <a:lnSpc>
                <a:spcPct val="100000"/>
              </a:lnSpc>
              <a:spcBef>
                <a:spcPts val="320"/>
              </a:spcBef>
              <a:buFont typeface="Arial"/>
              <a:buChar char="•"/>
              <a:tabLst>
                <a:tab pos="355600" algn="l"/>
              </a:tabLst>
            </a:pPr>
            <a:r>
              <a:rPr lang="it-IT" sz="2400" dirty="0">
                <a:latin typeface="Calibri"/>
                <a:cs typeface="Calibri"/>
              </a:rPr>
              <a:t>i </a:t>
            </a:r>
            <a:r>
              <a:rPr lang="it-IT" sz="2400" spc="-25" dirty="0">
                <a:latin typeface="Calibri"/>
                <a:cs typeface="Calibri"/>
              </a:rPr>
              <a:t>c</a:t>
            </a:r>
            <a:r>
              <a:rPr lang="it-IT" sz="2400" dirty="0">
                <a:latin typeface="Calibri"/>
                <a:cs typeface="Calibri"/>
              </a:rPr>
              <a:t>ri</a:t>
            </a:r>
            <a:r>
              <a:rPr lang="it-IT" sz="2400" spc="-30" dirty="0">
                <a:latin typeface="Calibri"/>
                <a:cs typeface="Calibri"/>
              </a:rPr>
              <a:t>t</a:t>
            </a:r>
            <a:r>
              <a:rPr lang="it-IT" sz="2400" spc="-10" dirty="0">
                <a:latin typeface="Calibri"/>
                <a:cs typeface="Calibri"/>
              </a:rPr>
              <a:t>eri </a:t>
            </a:r>
            <a:r>
              <a:rPr lang="it-IT" sz="2400" spc="-40" dirty="0">
                <a:latin typeface="Calibri"/>
                <a:cs typeface="Calibri"/>
              </a:rPr>
              <a:t>g</a:t>
            </a:r>
            <a:r>
              <a:rPr lang="it-IT" sz="2400" spc="-15" dirty="0">
                <a:latin typeface="Calibri"/>
                <a:cs typeface="Calibri"/>
              </a:rPr>
              <a:t>ene</a:t>
            </a:r>
            <a:r>
              <a:rPr lang="it-IT" sz="2400" spc="-80" dirty="0">
                <a:latin typeface="Calibri"/>
                <a:cs typeface="Calibri"/>
              </a:rPr>
              <a:t>r</a:t>
            </a:r>
            <a:r>
              <a:rPr lang="it-IT" sz="2400" dirty="0">
                <a:latin typeface="Calibri"/>
                <a:cs typeface="Calibri"/>
              </a:rPr>
              <a:t>ali</a:t>
            </a:r>
            <a:r>
              <a:rPr lang="it-IT" sz="2400" spc="-5" dirty="0">
                <a:latin typeface="Calibri"/>
                <a:cs typeface="Calibri"/>
              </a:rPr>
              <a:t> </a:t>
            </a:r>
            <a:r>
              <a:rPr lang="it-IT" sz="2400" spc="-55" dirty="0">
                <a:latin typeface="Calibri"/>
                <a:cs typeface="Calibri"/>
              </a:rPr>
              <a:t>r</a:t>
            </a:r>
            <a:r>
              <a:rPr lang="it-IT" sz="2400" dirty="0">
                <a:latin typeface="Calibri"/>
                <a:cs typeface="Calibri"/>
              </a:rPr>
              <a:t>el</a:t>
            </a:r>
            <a:r>
              <a:rPr lang="it-IT" sz="2400" spc="-20" dirty="0">
                <a:latin typeface="Calibri"/>
                <a:cs typeface="Calibri"/>
              </a:rPr>
              <a:t>a</a:t>
            </a:r>
            <a:r>
              <a:rPr lang="it-IT" sz="2400" dirty="0">
                <a:latin typeface="Calibri"/>
                <a:cs typeface="Calibri"/>
              </a:rPr>
              <a:t>tivi </a:t>
            </a:r>
            <a:r>
              <a:rPr lang="it-IT" sz="2400" spc="5" dirty="0">
                <a:latin typeface="Calibri"/>
                <a:cs typeface="Calibri"/>
              </a:rPr>
              <a:t>a</a:t>
            </a:r>
            <a:r>
              <a:rPr lang="it-IT" sz="2400" dirty="0">
                <a:latin typeface="Calibri"/>
                <a:cs typeface="Calibri"/>
              </a:rPr>
              <a:t>lla</a:t>
            </a:r>
            <a:r>
              <a:rPr lang="it-IT" sz="2400" spc="-15" dirty="0">
                <a:latin typeface="Calibri"/>
                <a:cs typeface="Calibri"/>
              </a:rPr>
              <a:t> </a:t>
            </a:r>
            <a:r>
              <a:rPr lang="it-IT" sz="2400" spc="-60" dirty="0">
                <a:latin typeface="Calibri"/>
                <a:cs typeface="Calibri"/>
              </a:rPr>
              <a:t>f</a:t>
            </a:r>
            <a:r>
              <a:rPr lang="it-IT" sz="2400" dirty="0">
                <a:latin typeface="Calibri"/>
                <a:cs typeface="Calibri"/>
              </a:rPr>
              <a:t>ormaz</a:t>
            </a:r>
            <a:r>
              <a:rPr lang="it-IT" sz="2400" spc="5" dirty="0">
                <a:latin typeface="Calibri"/>
                <a:cs typeface="Calibri"/>
              </a:rPr>
              <a:t>i</a:t>
            </a:r>
            <a:r>
              <a:rPr lang="it-IT" sz="2400" dirty="0">
                <a:latin typeface="Calibri"/>
                <a:cs typeface="Calibri"/>
              </a:rPr>
              <a:t>one</a:t>
            </a:r>
            <a:r>
              <a:rPr lang="it-IT" sz="2400" spc="-20" dirty="0">
                <a:latin typeface="Calibri"/>
                <a:cs typeface="Calibri"/>
              </a:rPr>
              <a:t> </a:t>
            </a:r>
            <a:r>
              <a:rPr lang="it-IT" sz="2400" dirty="0">
                <a:latin typeface="Calibri"/>
                <a:cs typeface="Calibri"/>
              </a:rPr>
              <a:t>delle </a:t>
            </a:r>
            <a:r>
              <a:rPr lang="it-IT" sz="2400" spc="-25" dirty="0">
                <a:latin typeface="Calibri"/>
                <a:cs typeface="Calibri"/>
              </a:rPr>
              <a:t>c</a:t>
            </a:r>
            <a:r>
              <a:rPr lang="it-IT" sz="2400" dirty="0">
                <a:latin typeface="Calibri"/>
                <a:cs typeface="Calibri"/>
              </a:rPr>
              <a:t>lassi</a:t>
            </a:r>
          </a:p>
          <a:p>
            <a:endParaRPr lang="it-IT" dirty="0"/>
          </a:p>
        </p:txBody>
      </p:sp>
    </p:spTree>
    <p:extLst>
      <p:ext uri="{BB962C8B-B14F-4D97-AF65-F5344CB8AC3E}">
        <p14:creationId xmlns:p14="http://schemas.microsoft.com/office/powerpoint/2010/main" val="3670537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381000"/>
            <a:ext cx="6858000" cy="1066800"/>
          </a:xfrm>
        </p:spPr>
        <p:txBody>
          <a:bodyPr>
            <a:normAutofit fontScale="90000"/>
          </a:bodyPr>
          <a:lstStyle/>
          <a:p>
            <a:pPr>
              <a:lnSpc>
                <a:spcPct val="100000"/>
              </a:lnSpc>
            </a:pPr>
            <a:r>
              <a:rPr lang="it-IT" b="1" spc="-20" dirty="0" smtClean="0">
                <a:latin typeface="Calibri"/>
                <a:cs typeface="Calibri"/>
              </a:rPr>
              <a:t>COMPOSIZI</a:t>
            </a:r>
            <a:r>
              <a:rPr lang="it-IT" b="1" spc="-35" dirty="0" smtClean="0">
                <a:latin typeface="Calibri"/>
                <a:cs typeface="Calibri"/>
              </a:rPr>
              <a:t>O</a:t>
            </a:r>
            <a:r>
              <a:rPr lang="it-IT" b="1" spc="-25" dirty="0" smtClean="0">
                <a:latin typeface="Calibri"/>
                <a:cs typeface="Calibri"/>
              </a:rPr>
              <a:t>NE</a:t>
            </a:r>
            <a:r>
              <a:rPr lang="it-IT" b="1" spc="10" dirty="0" smtClean="0">
                <a:latin typeface="Calibri"/>
                <a:cs typeface="Calibri"/>
              </a:rPr>
              <a:t> </a:t>
            </a:r>
            <a:r>
              <a:rPr lang="it-IT" b="1" spc="-20" dirty="0" smtClean="0">
                <a:latin typeface="Calibri"/>
                <a:cs typeface="Calibri"/>
              </a:rPr>
              <a:t>DEL </a:t>
            </a:r>
            <a:r>
              <a:rPr lang="it-IT" b="1" spc="-30" dirty="0" smtClean="0">
                <a:latin typeface="Calibri"/>
                <a:cs typeface="Calibri"/>
              </a:rPr>
              <a:t>C</a:t>
            </a:r>
            <a:r>
              <a:rPr lang="it-IT" b="1" spc="-20" dirty="0" smtClean="0">
                <a:latin typeface="Calibri"/>
                <a:cs typeface="Calibri"/>
              </a:rPr>
              <a:t>ONSIGLIO</a:t>
            </a:r>
            <a:r>
              <a:rPr lang="it-IT" b="1" spc="30" dirty="0" smtClean="0">
                <a:latin typeface="Calibri"/>
                <a:cs typeface="Calibri"/>
              </a:rPr>
              <a:t> </a:t>
            </a:r>
            <a:r>
              <a:rPr lang="it-IT" b="1" spc="-20" dirty="0" smtClean="0">
                <a:latin typeface="Calibri"/>
                <a:cs typeface="Calibri"/>
              </a:rPr>
              <a:t>NELLE</a:t>
            </a:r>
            <a:r>
              <a:rPr lang="it-IT" dirty="0" smtClean="0">
                <a:latin typeface="Calibri"/>
                <a:cs typeface="Calibri"/>
              </a:rPr>
              <a:t/>
            </a:r>
            <a:br>
              <a:rPr lang="it-IT" dirty="0" smtClean="0">
                <a:latin typeface="Calibri"/>
                <a:cs typeface="Calibri"/>
              </a:rPr>
            </a:br>
            <a:r>
              <a:rPr lang="it-IT" b="1" spc="-20" dirty="0" smtClean="0">
                <a:latin typeface="Calibri"/>
                <a:cs typeface="Calibri"/>
              </a:rPr>
              <a:t>SCUOLE </a:t>
            </a:r>
            <a:r>
              <a:rPr lang="it-IT" b="1" spc="-30" dirty="0" smtClean="0">
                <a:latin typeface="Calibri"/>
                <a:cs typeface="Calibri"/>
              </a:rPr>
              <a:t>C</a:t>
            </a:r>
            <a:r>
              <a:rPr lang="it-IT" b="1" spc="-25" dirty="0" smtClean="0">
                <a:latin typeface="Calibri"/>
                <a:cs typeface="Calibri"/>
              </a:rPr>
              <a:t>ON</a:t>
            </a:r>
            <a:r>
              <a:rPr lang="it-IT" b="1" spc="15" dirty="0" smtClean="0">
                <a:latin typeface="Calibri"/>
                <a:cs typeface="Calibri"/>
              </a:rPr>
              <a:t> </a:t>
            </a:r>
            <a:r>
              <a:rPr lang="it-IT" b="1" spc="-25" dirty="0" smtClean="0">
                <a:latin typeface="Calibri"/>
                <a:cs typeface="Calibri"/>
              </a:rPr>
              <a:t>MENO</a:t>
            </a:r>
            <a:r>
              <a:rPr lang="it-IT" b="1" spc="-5" dirty="0" smtClean="0">
                <a:latin typeface="Calibri"/>
                <a:cs typeface="Calibri"/>
              </a:rPr>
              <a:t> </a:t>
            </a:r>
            <a:r>
              <a:rPr lang="it-IT" b="1" spc="-20" dirty="0" smtClean="0">
                <a:latin typeface="Calibri"/>
                <a:cs typeface="Calibri"/>
              </a:rPr>
              <a:t>DI </a:t>
            </a:r>
            <a:r>
              <a:rPr lang="it-IT" b="1" spc="-25" dirty="0" smtClean="0">
                <a:latin typeface="Calibri"/>
                <a:cs typeface="Calibri"/>
              </a:rPr>
              <a:t>500</a:t>
            </a:r>
            <a:r>
              <a:rPr lang="it-IT" b="1" spc="-10" dirty="0" smtClean="0">
                <a:latin typeface="Calibri"/>
                <a:cs typeface="Calibri"/>
              </a:rPr>
              <a:t> </a:t>
            </a:r>
            <a:r>
              <a:rPr lang="it-IT" b="1" spc="-20" dirty="0" smtClean="0">
                <a:latin typeface="Calibri"/>
                <a:cs typeface="Calibri"/>
              </a:rPr>
              <a:t>ALUNNI</a:t>
            </a:r>
            <a:endParaRPr lang="it-IT" dirty="0"/>
          </a:p>
        </p:txBody>
      </p:sp>
      <p:sp>
        <p:nvSpPr>
          <p:cNvPr id="3" name="Segnaposto contenuto 2"/>
          <p:cNvSpPr>
            <a:spLocks noGrp="1"/>
          </p:cNvSpPr>
          <p:nvPr>
            <p:ph idx="1"/>
          </p:nvPr>
        </p:nvSpPr>
        <p:spPr>
          <a:xfrm>
            <a:off x="1066799" y="1752600"/>
            <a:ext cx="7467601" cy="4419600"/>
          </a:xfrm>
        </p:spPr>
        <p:txBody>
          <a:bodyPr>
            <a:normAutofit/>
          </a:bodyPr>
          <a:lstStyle/>
          <a:p>
            <a:pPr marL="355600" indent="-343535">
              <a:buFont typeface="Arial"/>
              <a:buChar char="•"/>
              <a:tabLst>
                <a:tab pos="355600" algn="l"/>
              </a:tabLst>
            </a:pPr>
            <a:r>
              <a:rPr lang="it-IT" sz="2800" dirty="0">
                <a:latin typeface="Calibri"/>
                <a:cs typeface="Calibri"/>
              </a:rPr>
              <a:t>Dirigente scolastico in</a:t>
            </a:r>
            <a:r>
              <a:rPr lang="it-IT" sz="2800" spc="-15" dirty="0">
                <a:latin typeface="Calibri"/>
                <a:cs typeface="Calibri"/>
              </a:rPr>
              <a:t> </a:t>
            </a:r>
            <a:r>
              <a:rPr lang="it-IT" sz="2800" dirty="0">
                <a:latin typeface="Calibri"/>
                <a:cs typeface="Calibri"/>
              </a:rPr>
              <a:t>qua</a:t>
            </a:r>
            <a:r>
              <a:rPr lang="it-IT" sz="2800" spc="-35" dirty="0">
                <a:latin typeface="Calibri"/>
                <a:cs typeface="Calibri"/>
              </a:rPr>
              <a:t>n</a:t>
            </a:r>
            <a:r>
              <a:rPr lang="it-IT" sz="2800" spc="-25" dirty="0">
                <a:latin typeface="Calibri"/>
                <a:cs typeface="Calibri"/>
              </a:rPr>
              <a:t>t</a:t>
            </a:r>
            <a:r>
              <a:rPr lang="it-IT" sz="2800" dirty="0">
                <a:latin typeface="Calibri"/>
                <a:cs typeface="Calibri"/>
              </a:rPr>
              <a:t>o</a:t>
            </a:r>
            <a:r>
              <a:rPr lang="it-IT" sz="2800" spc="-5" dirty="0">
                <a:latin typeface="Calibri"/>
                <a:cs typeface="Calibri"/>
              </a:rPr>
              <a:t> </a:t>
            </a:r>
            <a:r>
              <a:rPr lang="it-IT" sz="2800" spc="-15" dirty="0">
                <a:latin typeface="Calibri"/>
                <a:cs typeface="Calibri"/>
              </a:rPr>
              <a:t>è </a:t>
            </a:r>
            <a:r>
              <a:rPr lang="it-IT" sz="2800" dirty="0">
                <a:latin typeface="Calibri"/>
                <a:cs typeface="Calibri"/>
              </a:rPr>
              <a:t>m</a:t>
            </a:r>
            <a:r>
              <a:rPr lang="it-IT" sz="2800" spc="-15" dirty="0">
                <a:latin typeface="Calibri"/>
                <a:cs typeface="Calibri"/>
              </a:rPr>
              <a:t>e</a:t>
            </a:r>
            <a:r>
              <a:rPr lang="it-IT" sz="2800" dirty="0">
                <a:latin typeface="Calibri"/>
                <a:cs typeface="Calibri"/>
              </a:rPr>
              <a:t>mb</a:t>
            </a:r>
            <a:r>
              <a:rPr lang="it-IT" sz="2800" spc="-55" dirty="0">
                <a:latin typeface="Calibri"/>
                <a:cs typeface="Calibri"/>
              </a:rPr>
              <a:t>r</a:t>
            </a:r>
            <a:r>
              <a:rPr lang="it-IT" sz="2800" dirty="0">
                <a:latin typeface="Calibri"/>
                <a:cs typeface="Calibri"/>
              </a:rPr>
              <a:t>o</a:t>
            </a:r>
            <a:r>
              <a:rPr lang="it-IT" sz="2800" spc="-5" dirty="0">
                <a:latin typeface="Calibri"/>
                <a:cs typeface="Calibri"/>
              </a:rPr>
              <a:t> </a:t>
            </a:r>
            <a:r>
              <a:rPr lang="it-IT" sz="2800" dirty="0">
                <a:latin typeface="Calibri"/>
                <a:cs typeface="Calibri"/>
              </a:rPr>
              <a:t>di di</a:t>
            </a:r>
            <a:r>
              <a:rPr lang="it-IT" sz="2800" spc="-15" dirty="0">
                <a:latin typeface="Calibri"/>
                <a:cs typeface="Calibri"/>
              </a:rPr>
              <a:t>r</a:t>
            </a:r>
            <a:r>
              <a:rPr lang="it-IT" sz="2800" dirty="0">
                <a:latin typeface="Calibri"/>
                <a:cs typeface="Calibri"/>
              </a:rPr>
              <a:t>i</a:t>
            </a:r>
            <a:r>
              <a:rPr lang="it-IT" sz="2800" spc="-50" dirty="0">
                <a:latin typeface="Calibri"/>
                <a:cs typeface="Calibri"/>
              </a:rPr>
              <a:t>t</a:t>
            </a:r>
            <a:r>
              <a:rPr lang="it-IT" sz="2800" spc="-25" dirty="0">
                <a:latin typeface="Calibri"/>
                <a:cs typeface="Calibri"/>
              </a:rPr>
              <a:t>t</a:t>
            </a:r>
            <a:r>
              <a:rPr lang="it-IT" sz="2800" dirty="0">
                <a:latin typeface="Calibri"/>
                <a:cs typeface="Calibri"/>
              </a:rPr>
              <a:t>o</a:t>
            </a:r>
          </a:p>
          <a:p>
            <a:pPr marL="355600" indent="-343535">
              <a:lnSpc>
                <a:spcPct val="100000"/>
              </a:lnSpc>
              <a:spcBef>
                <a:spcPts val="360"/>
              </a:spcBef>
              <a:buFont typeface="Arial"/>
              <a:buChar char="•"/>
              <a:tabLst>
                <a:tab pos="355600" algn="l"/>
              </a:tabLst>
            </a:pPr>
            <a:r>
              <a:rPr lang="it-IT" sz="2800" spc="-20" dirty="0">
                <a:latin typeface="Calibri"/>
                <a:cs typeface="Calibri"/>
              </a:rPr>
              <a:t>6</a:t>
            </a:r>
            <a:r>
              <a:rPr lang="it-IT" sz="2800" spc="-15" dirty="0">
                <a:latin typeface="Calibri"/>
                <a:cs typeface="Calibri"/>
              </a:rPr>
              <a:t> </a:t>
            </a:r>
            <a:r>
              <a:rPr lang="it-IT" sz="2800" dirty="0">
                <a:latin typeface="Calibri"/>
                <a:cs typeface="Calibri"/>
              </a:rPr>
              <a:t>doce</a:t>
            </a:r>
            <a:r>
              <a:rPr lang="it-IT" sz="2800" spc="-35" dirty="0">
                <a:latin typeface="Calibri"/>
                <a:cs typeface="Calibri"/>
              </a:rPr>
              <a:t>n</a:t>
            </a:r>
            <a:r>
              <a:rPr lang="it-IT" sz="2800" dirty="0">
                <a:latin typeface="Calibri"/>
                <a:cs typeface="Calibri"/>
              </a:rPr>
              <a:t>ti</a:t>
            </a:r>
          </a:p>
          <a:p>
            <a:pPr>
              <a:lnSpc>
                <a:spcPts val="700"/>
              </a:lnSpc>
              <a:spcBef>
                <a:spcPts val="19"/>
              </a:spcBef>
              <a:buFont typeface="Arial"/>
              <a:buChar char="•"/>
            </a:pPr>
            <a:endParaRPr lang="it-IT" sz="600" dirty="0"/>
          </a:p>
          <a:p>
            <a:pPr marL="355600" marR="12700" indent="-343535">
              <a:lnSpc>
                <a:spcPct val="90000"/>
              </a:lnSpc>
              <a:buFont typeface="Arial"/>
              <a:buChar char="•"/>
              <a:tabLst>
                <a:tab pos="355600" algn="l"/>
              </a:tabLst>
            </a:pPr>
            <a:r>
              <a:rPr lang="it-IT" sz="2800" spc="-20" dirty="0">
                <a:latin typeface="Calibri"/>
                <a:cs typeface="Calibri"/>
              </a:rPr>
              <a:t>6</a:t>
            </a:r>
            <a:r>
              <a:rPr lang="it-IT" sz="2800" spc="-15" dirty="0">
                <a:latin typeface="Calibri"/>
                <a:cs typeface="Calibri"/>
              </a:rPr>
              <a:t> </a:t>
            </a:r>
            <a:r>
              <a:rPr lang="it-IT" sz="2800" spc="-40" dirty="0">
                <a:latin typeface="Calibri"/>
                <a:cs typeface="Calibri"/>
              </a:rPr>
              <a:t>g</a:t>
            </a:r>
            <a:r>
              <a:rPr lang="it-IT" sz="2800" spc="-15" dirty="0">
                <a:latin typeface="Calibri"/>
                <a:cs typeface="Calibri"/>
              </a:rPr>
              <a:t>e</a:t>
            </a:r>
            <a:r>
              <a:rPr lang="it-IT" sz="2800" spc="-30" dirty="0">
                <a:latin typeface="Calibri"/>
                <a:cs typeface="Calibri"/>
              </a:rPr>
              <a:t>n</a:t>
            </a:r>
            <a:r>
              <a:rPr lang="it-IT" sz="2800" dirty="0">
                <a:latin typeface="Calibri"/>
                <a:cs typeface="Calibri"/>
              </a:rPr>
              <a:t>i</a:t>
            </a:r>
            <a:r>
              <a:rPr lang="it-IT" sz="2800" spc="-30" dirty="0">
                <a:latin typeface="Calibri"/>
                <a:cs typeface="Calibri"/>
              </a:rPr>
              <a:t>t</a:t>
            </a:r>
            <a:r>
              <a:rPr lang="it-IT" sz="2800" dirty="0">
                <a:latin typeface="Calibri"/>
                <a:cs typeface="Calibri"/>
              </a:rPr>
              <a:t>ori (s</a:t>
            </a:r>
            <a:r>
              <a:rPr lang="it-IT" sz="2800" spc="5" dirty="0">
                <a:latin typeface="Calibri"/>
                <a:cs typeface="Calibri"/>
              </a:rPr>
              <a:t>c</a:t>
            </a:r>
            <a:r>
              <a:rPr lang="it-IT" sz="2800" dirty="0">
                <a:latin typeface="Calibri"/>
                <a:cs typeface="Calibri"/>
              </a:rPr>
              <a:t>uole</a:t>
            </a:r>
            <a:r>
              <a:rPr lang="it-IT" sz="2800" spc="-15" dirty="0">
                <a:latin typeface="Calibri"/>
                <a:cs typeface="Calibri"/>
              </a:rPr>
              <a:t> </a:t>
            </a:r>
            <a:r>
              <a:rPr lang="it-IT" sz="2800" dirty="0">
                <a:latin typeface="Calibri"/>
                <a:cs typeface="Calibri"/>
              </a:rPr>
              <a:t>p</a:t>
            </a:r>
            <a:r>
              <a:rPr lang="it-IT" sz="2800" spc="-15" dirty="0">
                <a:latin typeface="Calibri"/>
                <a:cs typeface="Calibri"/>
              </a:rPr>
              <a:t>r</a:t>
            </a:r>
            <a:r>
              <a:rPr lang="it-IT" sz="2800" dirty="0">
                <a:latin typeface="Calibri"/>
                <a:cs typeface="Calibri"/>
              </a:rPr>
              <a:t>imar</a:t>
            </a:r>
            <a:r>
              <a:rPr lang="it-IT" sz="2800" spc="-5" dirty="0">
                <a:latin typeface="Calibri"/>
                <a:cs typeface="Calibri"/>
              </a:rPr>
              <a:t>i</a:t>
            </a:r>
            <a:r>
              <a:rPr lang="it-IT" sz="2800" spc="-15" dirty="0">
                <a:latin typeface="Calibri"/>
                <a:cs typeface="Calibri"/>
              </a:rPr>
              <a:t>e,</a:t>
            </a:r>
            <a:r>
              <a:rPr lang="it-IT" sz="2800" spc="5" dirty="0">
                <a:latin typeface="Calibri"/>
                <a:cs typeface="Calibri"/>
              </a:rPr>
              <a:t> </a:t>
            </a:r>
            <a:r>
              <a:rPr lang="it-IT" sz="2800" spc="-15" dirty="0">
                <a:latin typeface="Calibri"/>
                <a:cs typeface="Calibri"/>
              </a:rPr>
              <a:t>se</a:t>
            </a:r>
            <a:r>
              <a:rPr lang="it-IT" sz="2800" spc="-40" dirty="0">
                <a:latin typeface="Calibri"/>
                <a:cs typeface="Calibri"/>
              </a:rPr>
              <a:t>c</a:t>
            </a:r>
            <a:r>
              <a:rPr lang="it-IT" sz="2800" dirty="0">
                <a:latin typeface="Calibri"/>
                <a:cs typeface="Calibri"/>
              </a:rPr>
              <a:t>ondar</a:t>
            </a:r>
            <a:r>
              <a:rPr lang="it-IT" sz="2800" spc="-10" dirty="0">
                <a:latin typeface="Calibri"/>
                <a:cs typeface="Calibri"/>
              </a:rPr>
              <a:t>i</a:t>
            </a:r>
            <a:r>
              <a:rPr lang="it-IT" sz="2800" spc="-15" dirty="0">
                <a:latin typeface="Calibri"/>
                <a:cs typeface="Calibri"/>
              </a:rPr>
              <a:t>e di </a:t>
            </a:r>
            <a:r>
              <a:rPr lang="it-IT" sz="2800" spc="-10" dirty="0">
                <a:latin typeface="Calibri"/>
                <a:cs typeface="Calibri"/>
              </a:rPr>
              <a:t>I</a:t>
            </a:r>
            <a:r>
              <a:rPr lang="it-IT" sz="2800" spc="-25" dirty="0">
                <a:latin typeface="Calibri"/>
                <a:cs typeface="Calibri"/>
              </a:rPr>
              <a:t> </a:t>
            </a:r>
            <a:r>
              <a:rPr lang="it-IT" sz="2800" spc="-15" dirty="0">
                <a:latin typeface="Calibri"/>
                <a:cs typeface="Calibri"/>
              </a:rPr>
              <a:t>g</a:t>
            </a:r>
            <a:r>
              <a:rPr lang="it-IT" sz="2800" spc="-75" dirty="0">
                <a:latin typeface="Calibri"/>
                <a:cs typeface="Calibri"/>
              </a:rPr>
              <a:t>r</a:t>
            </a:r>
            <a:r>
              <a:rPr lang="it-IT" sz="2800" dirty="0">
                <a:latin typeface="Calibri"/>
                <a:cs typeface="Calibri"/>
              </a:rPr>
              <a:t>ad</a:t>
            </a:r>
            <a:r>
              <a:rPr lang="it-IT" sz="2800" spc="-50" dirty="0">
                <a:latin typeface="Calibri"/>
                <a:cs typeface="Calibri"/>
              </a:rPr>
              <a:t>o</a:t>
            </a:r>
            <a:r>
              <a:rPr lang="it-IT" sz="2800" spc="-10" dirty="0">
                <a:latin typeface="Calibri"/>
                <a:cs typeface="Calibri"/>
              </a:rPr>
              <a:t>, i</a:t>
            </a:r>
            <a:r>
              <a:rPr lang="it-IT" sz="2800" spc="-40" dirty="0">
                <a:latin typeface="Calibri"/>
                <a:cs typeface="Calibri"/>
              </a:rPr>
              <a:t>s</a:t>
            </a:r>
            <a:r>
              <a:rPr lang="it-IT" sz="2800" dirty="0">
                <a:latin typeface="Calibri"/>
                <a:cs typeface="Calibri"/>
              </a:rPr>
              <a:t>tituti</a:t>
            </a:r>
            <a:r>
              <a:rPr lang="it-IT" sz="2800" spc="-40" dirty="0">
                <a:latin typeface="Calibri"/>
                <a:cs typeface="Calibri"/>
              </a:rPr>
              <a:t> </a:t>
            </a:r>
            <a:r>
              <a:rPr lang="it-IT" sz="2800" spc="-25" dirty="0">
                <a:latin typeface="Calibri"/>
                <a:cs typeface="Calibri"/>
              </a:rPr>
              <a:t>c</a:t>
            </a:r>
            <a:r>
              <a:rPr lang="it-IT" sz="2800" dirty="0">
                <a:latin typeface="Calibri"/>
                <a:cs typeface="Calibri"/>
              </a:rPr>
              <a:t>omp</a:t>
            </a:r>
            <a:r>
              <a:rPr lang="it-IT" sz="2800" spc="-45" dirty="0">
                <a:latin typeface="Calibri"/>
                <a:cs typeface="Calibri"/>
              </a:rPr>
              <a:t>r</a:t>
            </a:r>
            <a:r>
              <a:rPr lang="it-IT" sz="2800" dirty="0">
                <a:latin typeface="Calibri"/>
                <a:cs typeface="Calibri"/>
              </a:rPr>
              <a:t>e</a:t>
            </a:r>
            <a:r>
              <a:rPr lang="it-IT" sz="2800" spc="-15" dirty="0">
                <a:latin typeface="Calibri"/>
                <a:cs typeface="Calibri"/>
              </a:rPr>
              <a:t>n</a:t>
            </a:r>
            <a:r>
              <a:rPr lang="it-IT" sz="2800" dirty="0">
                <a:latin typeface="Calibri"/>
                <a:cs typeface="Calibri"/>
              </a:rPr>
              <a:t>sivi</a:t>
            </a:r>
            <a:r>
              <a:rPr lang="it-IT" sz="2800" spc="-10" dirty="0">
                <a:latin typeface="Calibri"/>
                <a:cs typeface="Calibri"/>
              </a:rPr>
              <a:t> </a:t>
            </a:r>
            <a:r>
              <a:rPr lang="it-IT" sz="2800" dirty="0">
                <a:latin typeface="Calibri"/>
                <a:cs typeface="Calibri"/>
              </a:rPr>
              <a:t>non</a:t>
            </a:r>
            <a:r>
              <a:rPr lang="it-IT" sz="2800" spc="-5" dirty="0">
                <a:latin typeface="Calibri"/>
                <a:cs typeface="Calibri"/>
              </a:rPr>
              <a:t> </a:t>
            </a:r>
            <a:r>
              <a:rPr lang="it-IT" sz="2800" spc="-20" dirty="0">
                <a:latin typeface="Calibri"/>
                <a:cs typeface="Calibri"/>
              </a:rPr>
              <a:t>c</a:t>
            </a:r>
            <a:r>
              <a:rPr lang="it-IT" sz="2800" dirty="0">
                <a:latin typeface="Calibri"/>
                <a:cs typeface="Calibri"/>
              </a:rPr>
              <a:t>omp</a:t>
            </a:r>
            <a:r>
              <a:rPr lang="it-IT" sz="2800" spc="-45" dirty="0">
                <a:latin typeface="Calibri"/>
                <a:cs typeface="Calibri"/>
              </a:rPr>
              <a:t>r</a:t>
            </a:r>
            <a:r>
              <a:rPr lang="it-IT" sz="2800" dirty="0">
                <a:latin typeface="Calibri"/>
                <a:cs typeface="Calibri"/>
              </a:rPr>
              <a:t>e</a:t>
            </a:r>
            <a:r>
              <a:rPr lang="it-IT" sz="2800" spc="-15" dirty="0">
                <a:latin typeface="Calibri"/>
                <a:cs typeface="Calibri"/>
              </a:rPr>
              <a:t>n</a:t>
            </a:r>
            <a:r>
              <a:rPr lang="it-IT" sz="2800" dirty="0">
                <a:latin typeface="Calibri"/>
                <a:cs typeface="Calibri"/>
              </a:rPr>
              <a:t>d</a:t>
            </a:r>
            <a:r>
              <a:rPr lang="it-IT" sz="2800" spc="-15" dirty="0">
                <a:latin typeface="Calibri"/>
                <a:cs typeface="Calibri"/>
              </a:rPr>
              <a:t>e</a:t>
            </a:r>
            <a:r>
              <a:rPr lang="it-IT" sz="2800" spc="-30" dirty="0">
                <a:latin typeface="Calibri"/>
                <a:cs typeface="Calibri"/>
              </a:rPr>
              <a:t>n</a:t>
            </a:r>
            <a:r>
              <a:rPr lang="it-IT" sz="2800" dirty="0">
                <a:latin typeface="Calibri"/>
                <a:cs typeface="Calibri"/>
              </a:rPr>
              <a:t>ti</a:t>
            </a:r>
            <a:r>
              <a:rPr lang="it-IT" sz="2800" spc="-10" dirty="0">
                <a:latin typeface="Calibri"/>
                <a:cs typeface="Calibri"/>
              </a:rPr>
              <a:t> </a:t>
            </a:r>
            <a:r>
              <a:rPr lang="it-IT" sz="2800" dirty="0">
                <a:latin typeface="Calibri"/>
                <a:cs typeface="Calibri"/>
              </a:rPr>
              <a:t>se</a:t>
            </a:r>
            <a:r>
              <a:rPr lang="it-IT" sz="2800" spc="-30" dirty="0">
                <a:latin typeface="Calibri"/>
                <a:cs typeface="Calibri"/>
              </a:rPr>
              <a:t>c</a:t>
            </a:r>
            <a:r>
              <a:rPr lang="it-IT" sz="2800" dirty="0">
                <a:latin typeface="Calibri"/>
                <a:cs typeface="Calibri"/>
              </a:rPr>
              <a:t>ondar</a:t>
            </a:r>
            <a:r>
              <a:rPr lang="it-IT" sz="2800" spc="-20" dirty="0">
                <a:latin typeface="Calibri"/>
                <a:cs typeface="Calibri"/>
              </a:rPr>
              <a:t>i</a:t>
            </a:r>
            <a:r>
              <a:rPr lang="it-IT" sz="2800" dirty="0">
                <a:latin typeface="Calibri"/>
                <a:cs typeface="Calibri"/>
              </a:rPr>
              <a:t>a di</a:t>
            </a:r>
            <a:r>
              <a:rPr lang="it-IT" sz="2800" spc="-10" dirty="0">
                <a:latin typeface="Calibri"/>
                <a:cs typeface="Calibri"/>
              </a:rPr>
              <a:t> II</a:t>
            </a:r>
            <a:r>
              <a:rPr lang="it-IT" sz="2800" spc="-25" dirty="0">
                <a:latin typeface="Calibri"/>
                <a:cs typeface="Calibri"/>
              </a:rPr>
              <a:t> </a:t>
            </a:r>
            <a:r>
              <a:rPr lang="it-IT" sz="2800" spc="-15" dirty="0" smtClean="0">
                <a:latin typeface="Calibri"/>
                <a:cs typeface="Calibri"/>
              </a:rPr>
              <a:t>g</a:t>
            </a:r>
            <a:r>
              <a:rPr lang="it-IT" sz="2800" spc="-75" dirty="0" smtClean="0">
                <a:latin typeface="Calibri"/>
                <a:cs typeface="Calibri"/>
              </a:rPr>
              <a:t>r</a:t>
            </a:r>
            <a:r>
              <a:rPr lang="it-IT" sz="2800" dirty="0" smtClean="0">
                <a:latin typeface="Calibri"/>
                <a:cs typeface="Calibri"/>
              </a:rPr>
              <a:t>ado) </a:t>
            </a:r>
            <a:r>
              <a:rPr lang="it-IT" sz="2800" spc="-20" dirty="0" smtClean="0">
                <a:latin typeface="Calibri"/>
                <a:cs typeface="Calibri"/>
              </a:rPr>
              <a:t>3</a:t>
            </a:r>
            <a:r>
              <a:rPr lang="it-IT" sz="2800" spc="-15" dirty="0" smtClean="0">
                <a:latin typeface="Calibri"/>
                <a:cs typeface="Calibri"/>
              </a:rPr>
              <a:t> </a:t>
            </a:r>
            <a:r>
              <a:rPr lang="it-IT" sz="2800" spc="-40" dirty="0">
                <a:latin typeface="Calibri"/>
                <a:cs typeface="Calibri"/>
              </a:rPr>
              <a:t>g</a:t>
            </a:r>
            <a:r>
              <a:rPr lang="it-IT" sz="2800" spc="-15" dirty="0">
                <a:latin typeface="Calibri"/>
                <a:cs typeface="Calibri"/>
              </a:rPr>
              <a:t>e</a:t>
            </a:r>
            <a:r>
              <a:rPr lang="it-IT" sz="2800" spc="-30" dirty="0">
                <a:latin typeface="Calibri"/>
                <a:cs typeface="Calibri"/>
              </a:rPr>
              <a:t>n</a:t>
            </a:r>
            <a:r>
              <a:rPr lang="it-IT" sz="2800" dirty="0">
                <a:latin typeface="Calibri"/>
                <a:cs typeface="Calibri"/>
              </a:rPr>
              <a:t>i</a:t>
            </a:r>
            <a:r>
              <a:rPr lang="it-IT" sz="2800" spc="-30" dirty="0">
                <a:latin typeface="Calibri"/>
                <a:cs typeface="Calibri"/>
              </a:rPr>
              <a:t>t</a:t>
            </a:r>
            <a:r>
              <a:rPr lang="it-IT" sz="2800" dirty="0">
                <a:latin typeface="Calibri"/>
                <a:cs typeface="Calibri"/>
              </a:rPr>
              <a:t>ori +</a:t>
            </a:r>
            <a:r>
              <a:rPr lang="it-IT" sz="2800" spc="-5" dirty="0">
                <a:latin typeface="Calibri"/>
                <a:cs typeface="Calibri"/>
              </a:rPr>
              <a:t> </a:t>
            </a:r>
            <a:r>
              <a:rPr lang="it-IT" sz="2800" spc="-20" dirty="0">
                <a:latin typeface="Calibri"/>
                <a:cs typeface="Calibri"/>
              </a:rPr>
              <a:t>3 </a:t>
            </a:r>
            <a:r>
              <a:rPr lang="it-IT" sz="2800" spc="-40" dirty="0">
                <a:latin typeface="Calibri"/>
                <a:cs typeface="Calibri"/>
              </a:rPr>
              <a:t>s</a:t>
            </a:r>
            <a:r>
              <a:rPr lang="it-IT" sz="2800" dirty="0">
                <a:latin typeface="Calibri"/>
                <a:cs typeface="Calibri"/>
              </a:rPr>
              <a:t>tude</a:t>
            </a:r>
            <a:r>
              <a:rPr lang="it-IT" sz="2800" spc="-40" dirty="0">
                <a:latin typeface="Calibri"/>
                <a:cs typeface="Calibri"/>
              </a:rPr>
              <a:t>n</a:t>
            </a:r>
            <a:r>
              <a:rPr lang="it-IT" sz="2800" dirty="0">
                <a:latin typeface="Calibri"/>
                <a:cs typeface="Calibri"/>
              </a:rPr>
              <a:t>ti</a:t>
            </a:r>
            <a:r>
              <a:rPr lang="it-IT" sz="2800" spc="-10" dirty="0">
                <a:latin typeface="Calibri"/>
                <a:cs typeface="Calibri"/>
              </a:rPr>
              <a:t> </a:t>
            </a:r>
            <a:r>
              <a:rPr lang="it-IT" sz="2800" dirty="0">
                <a:latin typeface="Calibri"/>
                <a:cs typeface="Calibri"/>
              </a:rPr>
              <a:t>(s</a:t>
            </a:r>
            <a:r>
              <a:rPr lang="it-IT" sz="2800" spc="5" dirty="0">
                <a:latin typeface="Calibri"/>
                <a:cs typeface="Calibri"/>
              </a:rPr>
              <a:t>c</a:t>
            </a:r>
            <a:r>
              <a:rPr lang="it-IT" sz="2800" dirty="0">
                <a:latin typeface="Calibri"/>
                <a:cs typeface="Calibri"/>
              </a:rPr>
              <a:t>uole</a:t>
            </a:r>
            <a:r>
              <a:rPr lang="it-IT" sz="2800" spc="-15" dirty="0">
                <a:latin typeface="Calibri"/>
                <a:cs typeface="Calibri"/>
              </a:rPr>
              <a:t> s</a:t>
            </a:r>
            <a:r>
              <a:rPr lang="it-IT" sz="2800" spc="-25" dirty="0">
                <a:latin typeface="Calibri"/>
                <a:cs typeface="Calibri"/>
              </a:rPr>
              <a:t>e</a:t>
            </a:r>
            <a:r>
              <a:rPr lang="it-IT" sz="2800" spc="-40" dirty="0">
                <a:latin typeface="Calibri"/>
                <a:cs typeface="Calibri"/>
              </a:rPr>
              <a:t>c</a:t>
            </a:r>
            <a:r>
              <a:rPr lang="it-IT" sz="2800" dirty="0">
                <a:latin typeface="Calibri"/>
                <a:cs typeface="Calibri"/>
              </a:rPr>
              <a:t>ondar</a:t>
            </a:r>
            <a:r>
              <a:rPr lang="it-IT" sz="2800" spc="-10" dirty="0">
                <a:latin typeface="Calibri"/>
                <a:cs typeface="Calibri"/>
              </a:rPr>
              <a:t>i</a:t>
            </a:r>
            <a:r>
              <a:rPr lang="it-IT" sz="2800" spc="-15" dirty="0">
                <a:latin typeface="Calibri"/>
                <a:cs typeface="Calibri"/>
              </a:rPr>
              <a:t>e di </a:t>
            </a:r>
            <a:r>
              <a:rPr lang="it-IT" sz="2800" spc="-10" dirty="0">
                <a:latin typeface="Calibri"/>
                <a:cs typeface="Calibri"/>
              </a:rPr>
              <a:t>II</a:t>
            </a:r>
            <a:r>
              <a:rPr lang="it-IT" sz="2800" spc="-15" dirty="0">
                <a:latin typeface="Calibri"/>
                <a:cs typeface="Calibri"/>
              </a:rPr>
              <a:t> </a:t>
            </a:r>
            <a:r>
              <a:rPr lang="it-IT" sz="2800" spc="-15" dirty="0" smtClean="0">
                <a:latin typeface="Calibri"/>
                <a:cs typeface="Calibri"/>
              </a:rPr>
              <a:t>g</a:t>
            </a:r>
            <a:r>
              <a:rPr lang="it-IT" sz="2800" spc="-75" dirty="0" smtClean="0">
                <a:latin typeface="Calibri"/>
                <a:cs typeface="Calibri"/>
              </a:rPr>
              <a:t>r</a:t>
            </a:r>
            <a:r>
              <a:rPr lang="it-IT" sz="2800" dirty="0" smtClean="0">
                <a:latin typeface="Calibri"/>
                <a:cs typeface="Calibri"/>
              </a:rPr>
              <a:t>ado</a:t>
            </a:r>
            <a:r>
              <a:rPr lang="it-IT" sz="2800" dirty="0">
                <a:latin typeface="Calibri"/>
                <a:cs typeface="Calibri"/>
              </a:rPr>
              <a:t>)</a:t>
            </a:r>
          </a:p>
          <a:p>
            <a:pPr marL="355600" indent="-343535">
              <a:lnSpc>
                <a:spcPct val="100000"/>
              </a:lnSpc>
              <a:spcBef>
                <a:spcPts val="310"/>
              </a:spcBef>
              <a:buFont typeface="Arial"/>
              <a:buChar char="•"/>
              <a:tabLst>
                <a:tab pos="355600" algn="l"/>
              </a:tabLst>
            </a:pPr>
            <a:r>
              <a:rPr lang="it-IT" sz="2800" spc="-20" dirty="0">
                <a:latin typeface="Calibri"/>
                <a:cs typeface="Calibri"/>
              </a:rPr>
              <a:t>1</a:t>
            </a:r>
            <a:r>
              <a:rPr lang="it-IT" sz="2800" spc="-15" dirty="0">
                <a:latin typeface="Calibri"/>
                <a:cs typeface="Calibri"/>
              </a:rPr>
              <a:t> </a:t>
            </a:r>
            <a:r>
              <a:rPr lang="it-IT" sz="2800" spc="-20" dirty="0">
                <a:latin typeface="Calibri"/>
                <a:cs typeface="Calibri"/>
              </a:rPr>
              <a:t>memb</a:t>
            </a:r>
            <a:r>
              <a:rPr lang="it-IT" sz="2800" spc="-70" dirty="0">
                <a:latin typeface="Calibri"/>
                <a:cs typeface="Calibri"/>
              </a:rPr>
              <a:t>r</a:t>
            </a:r>
            <a:r>
              <a:rPr lang="it-IT" sz="2800" dirty="0">
                <a:latin typeface="Calibri"/>
                <a:cs typeface="Calibri"/>
              </a:rPr>
              <a:t>o</a:t>
            </a:r>
            <a:r>
              <a:rPr lang="it-IT" sz="2800" spc="15" dirty="0">
                <a:latin typeface="Calibri"/>
                <a:cs typeface="Calibri"/>
              </a:rPr>
              <a:t> </a:t>
            </a:r>
            <a:r>
              <a:rPr lang="it-IT" sz="2800" spc="-20" dirty="0">
                <a:latin typeface="Calibri"/>
                <a:cs typeface="Calibri"/>
              </a:rPr>
              <a:t>d</a:t>
            </a:r>
            <a:r>
              <a:rPr lang="it-IT" sz="2800" spc="-25" dirty="0">
                <a:latin typeface="Calibri"/>
                <a:cs typeface="Calibri"/>
              </a:rPr>
              <a:t>e</a:t>
            </a:r>
            <a:r>
              <a:rPr lang="it-IT" sz="2800" dirty="0">
                <a:latin typeface="Calibri"/>
                <a:cs typeface="Calibri"/>
              </a:rPr>
              <a:t>l</a:t>
            </a:r>
            <a:r>
              <a:rPr lang="it-IT" sz="2800" spc="-15" dirty="0">
                <a:latin typeface="Calibri"/>
                <a:cs typeface="Calibri"/>
              </a:rPr>
              <a:t> </a:t>
            </a:r>
            <a:r>
              <a:rPr lang="it-IT" sz="2800" spc="-20" dirty="0">
                <a:latin typeface="Calibri"/>
                <a:cs typeface="Calibri"/>
              </a:rPr>
              <a:t>p</a:t>
            </a:r>
            <a:r>
              <a:rPr lang="it-IT" sz="2800" spc="-25" dirty="0">
                <a:latin typeface="Calibri"/>
                <a:cs typeface="Calibri"/>
              </a:rPr>
              <a:t>e</a:t>
            </a:r>
            <a:r>
              <a:rPr lang="it-IT" sz="2800" spc="-65" dirty="0">
                <a:latin typeface="Calibri"/>
                <a:cs typeface="Calibri"/>
              </a:rPr>
              <a:t>r</a:t>
            </a:r>
            <a:r>
              <a:rPr lang="it-IT" sz="2800" dirty="0">
                <a:latin typeface="Calibri"/>
                <a:cs typeface="Calibri"/>
              </a:rPr>
              <a:t>sonale</a:t>
            </a:r>
            <a:r>
              <a:rPr lang="it-IT" sz="2800" spc="5" dirty="0">
                <a:latin typeface="Calibri"/>
                <a:cs typeface="Calibri"/>
              </a:rPr>
              <a:t> </a:t>
            </a:r>
            <a:r>
              <a:rPr lang="it-IT" sz="2800" dirty="0">
                <a:latin typeface="Calibri"/>
                <a:cs typeface="Calibri"/>
              </a:rPr>
              <a:t>ATA</a:t>
            </a:r>
          </a:p>
          <a:p>
            <a:pPr marR="3196590" algn="ctr">
              <a:lnSpc>
                <a:spcPct val="100000"/>
              </a:lnSpc>
              <a:spcBef>
                <a:spcPts val="360"/>
              </a:spcBef>
            </a:pPr>
            <a:r>
              <a:rPr lang="it-IT" sz="2800" b="1" dirty="0">
                <a:latin typeface="Calibri"/>
                <a:cs typeface="Calibri"/>
              </a:rPr>
              <a:t>In</a:t>
            </a:r>
            <a:r>
              <a:rPr lang="it-IT" sz="2800" b="1" spc="-15" dirty="0">
                <a:latin typeface="Calibri"/>
                <a:cs typeface="Calibri"/>
              </a:rPr>
              <a:t> </a:t>
            </a:r>
            <a:r>
              <a:rPr lang="it-IT" sz="2800" b="1" dirty="0">
                <a:latin typeface="Calibri"/>
                <a:cs typeface="Calibri"/>
              </a:rPr>
              <a:t>tu</a:t>
            </a:r>
            <a:r>
              <a:rPr lang="it-IT" sz="2800" b="1" spc="-50" dirty="0">
                <a:latin typeface="Calibri"/>
                <a:cs typeface="Calibri"/>
              </a:rPr>
              <a:t>t</a:t>
            </a:r>
            <a:r>
              <a:rPr lang="it-IT" sz="2800" b="1" spc="-25" dirty="0">
                <a:latin typeface="Calibri"/>
                <a:cs typeface="Calibri"/>
              </a:rPr>
              <a:t>t</a:t>
            </a:r>
            <a:r>
              <a:rPr lang="it-IT" sz="2800" b="1" dirty="0">
                <a:latin typeface="Calibri"/>
                <a:cs typeface="Calibri"/>
              </a:rPr>
              <a:t>o</a:t>
            </a:r>
            <a:r>
              <a:rPr lang="it-IT" sz="2800" b="1" spc="-20" dirty="0">
                <a:latin typeface="Calibri"/>
                <a:cs typeface="Calibri"/>
              </a:rPr>
              <a:t> </a:t>
            </a:r>
            <a:r>
              <a:rPr lang="it-IT" sz="2800" b="1" dirty="0">
                <a:latin typeface="Calibri"/>
                <a:cs typeface="Calibri"/>
              </a:rPr>
              <a:t>14 m</a:t>
            </a:r>
            <a:r>
              <a:rPr lang="it-IT" sz="2800" b="1" spc="-10" dirty="0">
                <a:latin typeface="Calibri"/>
                <a:cs typeface="Calibri"/>
              </a:rPr>
              <a:t>e</a:t>
            </a:r>
            <a:r>
              <a:rPr lang="it-IT" sz="2800" b="1" dirty="0">
                <a:latin typeface="Calibri"/>
                <a:cs typeface="Calibri"/>
              </a:rPr>
              <a:t>mbri</a:t>
            </a:r>
          </a:p>
          <a:p>
            <a:endParaRPr lang="it-IT" dirty="0"/>
          </a:p>
        </p:txBody>
      </p:sp>
    </p:spTree>
    <p:extLst>
      <p:ext uri="{BB962C8B-B14F-4D97-AF65-F5344CB8AC3E}">
        <p14:creationId xmlns:p14="http://schemas.microsoft.com/office/powerpoint/2010/main" val="6464843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71600" y="533400"/>
            <a:ext cx="7010400" cy="976090"/>
          </a:xfrm>
        </p:spPr>
        <p:txBody>
          <a:bodyPr>
            <a:normAutofit/>
          </a:bodyPr>
          <a:lstStyle/>
          <a:p>
            <a:pPr>
              <a:lnSpc>
                <a:spcPct val="100000"/>
              </a:lnSpc>
            </a:pPr>
            <a:r>
              <a:rPr lang="it-IT" sz="2800" b="1" spc="-20" dirty="0" smtClean="0">
                <a:latin typeface="Calibri"/>
                <a:cs typeface="Calibri"/>
              </a:rPr>
              <a:t>COMPOSIZI</a:t>
            </a:r>
            <a:r>
              <a:rPr lang="it-IT" sz="2800" b="1" spc="-35" dirty="0" smtClean="0">
                <a:latin typeface="Calibri"/>
                <a:cs typeface="Calibri"/>
              </a:rPr>
              <a:t>O</a:t>
            </a:r>
            <a:r>
              <a:rPr lang="it-IT" sz="2800" b="1" spc="-25" dirty="0" smtClean="0">
                <a:latin typeface="Calibri"/>
                <a:cs typeface="Calibri"/>
              </a:rPr>
              <a:t>NE</a:t>
            </a:r>
            <a:r>
              <a:rPr lang="it-IT" sz="2800" b="1" spc="10" dirty="0" smtClean="0">
                <a:latin typeface="Calibri"/>
                <a:cs typeface="Calibri"/>
              </a:rPr>
              <a:t> </a:t>
            </a:r>
            <a:r>
              <a:rPr lang="it-IT" sz="2800" b="1" spc="-20" dirty="0" smtClean="0">
                <a:latin typeface="Calibri"/>
                <a:cs typeface="Calibri"/>
              </a:rPr>
              <a:t>DEL </a:t>
            </a:r>
            <a:r>
              <a:rPr lang="it-IT" sz="2800" b="1" spc="-30" dirty="0" smtClean="0">
                <a:latin typeface="Calibri"/>
                <a:cs typeface="Calibri"/>
              </a:rPr>
              <a:t>C</a:t>
            </a:r>
            <a:r>
              <a:rPr lang="it-IT" sz="2800" b="1" spc="-20" dirty="0" smtClean="0">
                <a:latin typeface="Calibri"/>
                <a:cs typeface="Calibri"/>
              </a:rPr>
              <a:t>ONSIGLIO</a:t>
            </a:r>
            <a:r>
              <a:rPr lang="it-IT" sz="2800" b="1" spc="30" dirty="0" smtClean="0">
                <a:latin typeface="Calibri"/>
                <a:cs typeface="Calibri"/>
              </a:rPr>
              <a:t> </a:t>
            </a:r>
            <a:r>
              <a:rPr lang="it-IT" sz="2800" b="1" spc="-20" dirty="0" smtClean="0">
                <a:latin typeface="Calibri"/>
                <a:cs typeface="Calibri"/>
              </a:rPr>
              <a:t>DI </a:t>
            </a:r>
            <a:r>
              <a:rPr lang="it-IT" sz="2800" b="1" spc="-10" dirty="0" smtClean="0">
                <a:latin typeface="Calibri"/>
                <a:cs typeface="Calibri"/>
              </a:rPr>
              <a:t>I</a:t>
            </a:r>
            <a:r>
              <a:rPr lang="it-IT" sz="2800" b="1" spc="-70" dirty="0" smtClean="0">
                <a:latin typeface="Calibri"/>
                <a:cs typeface="Calibri"/>
              </a:rPr>
              <a:t>S</a:t>
            </a:r>
            <a:r>
              <a:rPr lang="it-IT" sz="2800" b="1" spc="-15" dirty="0" smtClean="0">
                <a:latin typeface="Calibri"/>
                <a:cs typeface="Calibri"/>
              </a:rPr>
              <a:t>TI</a:t>
            </a:r>
            <a:r>
              <a:rPr lang="it-IT" sz="2800" b="1" spc="-30" dirty="0" smtClean="0">
                <a:latin typeface="Calibri"/>
                <a:cs typeface="Calibri"/>
              </a:rPr>
              <a:t>T</a:t>
            </a:r>
            <a:r>
              <a:rPr lang="it-IT" sz="2800" b="1" spc="-25" dirty="0" smtClean="0">
                <a:latin typeface="Calibri"/>
                <a:cs typeface="Calibri"/>
              </a:rPr>
              <a:t>U</a:t>
            </a:r>
            <a:r>
              <a:rPr lang="it-IT" sz="2800" b="1" spc="-60" dirty="0" smtClean="0">
                <a:latin typeface="Calibri"/>
                <a:cs typeface="Calibri"/>
              </a:rPr>
              <a:t>T</a:t>
            </a:r>
            <a:r>
              <a:rPr lang="it-IT" sz="2800" b="1" spc="-25" dirty="0" smtClean="0">
                <a:latin typeface="Calibri"/>
                <a:cs typeface="Calibri"/>
              </a:rPr>
              <a:t>O</a:t>
            </a:r>
            <a:r>
              <a:rPr lang="it-IT" sz="2800" dirty="0" smtClean="0">
                <a:latin typeface="Calibri"/>
                <a:cs typeface="Calibri"/>
              </a:rPr>
              <a:t/>
            </a:r>
            <a:br>
              <a:rPr lang="it-IT" sz="2800" dirty="0" smtClean="0">
                <a:latin typeface="Calibri"/>
                <a:cs typeface="Calibri"/>
              </a:rPr>
            </a:br>
            <a:r>
              <a:rPr lang="it-IT" sz="2800" b="1" spc="-20" dirty="0" smtClean="0">
                <a:latin typeface="Calibri"/>
                <a:cs typeface="Calibri"/>
              </a:rPr>
              <a:t>NELLE</a:t>
            </a:r>
            <a:r>
              <a:rPr lang="it-IT" sz="2800" b="1" spc="-5" dirty="0" smtClean="0">
                <a:latin typeface="Calibri"/>
                <a:cs typeface="Calibri"/>
              </a:rPr>
              <a:t> </a:t>
            </a:r>
            <a:r>
              <a:rPr lang="it-IT" sz="2800" b="1" spc="-20" dirty="0" smtClean="0">
                <a:latin typeface="Calibri"/>
                <a:cs typeface="Calibri"/>
              </a:rPr>
              <a:t>SCUOLE</a:t>
            </a:r>
            <a:r>
              <a:rPr lang="it-IT" sz="2800" b="1" spc="10" dirty="0" smtClean="0">
                <a:latin typeface="Calibri"/>
                <a:cs typeface="Calibri"/>
              </a:rPr>
              <a:t> </a:t>
            </a:r>
            <a:r>
              <a:rPr lang="it-IT" sz="2800" b="1" spc="-30" dirty="0" smtClean="0">
                <a:latin typeface="Calibri"/>
                <a:cs typeface="Calibri"/>
              </a:rPr>
              <a:t>C</a:t>
            </a:r>
            <a:r>
              <a:rPr lang="it-IT" sz="2800" b="1" spc="-25" dirty="0" smtClean="0">
                <a:latin typeface="Calibri"/>
                <a:cs typeface="Calibri"/>
              </a:rPr>
              <a:t>ON</a:t>
            </a:r>
            <a:r>
              <a:rPr lang="it-IT" sz="2800" b="1" spc="15" dirty="0" smtClean="0">
                <a:latin typeface="Calibri"/>
                <a:cs typeface="Calibri"/>
              </a:rPr>
              <a:t> </a:t>
            </a:r>
            <a:r>
              <a:rPr lang="it-IT" sz="2800" b="1" spc="-20" dirty="0" smtClean="0">
                <a:latin typeface="Calibri"/>
                <a:cs typeface="Calibri"/>
              </a:rPr>
              <a:t>PIÙ DI</a:t>
            </a:r>
            <a:r>
              <a:rPr lang="it-IT" sz="2800" b="1" spc="10" dirty="0" smtClean="0">
                <a:latin typeface="Calibri"/>
                <a:cs typeface="Calibri"/>
              </a:rPr>
              <a:t> </a:t>
            </a:r>
            <a:r>
              <a:rPr lang="it-IT" sz="2800" b="1" spc="-25" dirty="0" smtClean="0">
                <a:latin typeface="Calibri"/>
                <a:cs typeface="Calibri"/>
              </a:rPr>
              <a:t>500 </a:t>
            </a:r>
            <a:r>
              <a:rPr lang="it-IT" sz="2800" b="1" spc="-35" dirty="0" smtClean="0">
                <a:latin typeface="Calibri"/>
                <a:cs typeface="Calibri"/>
              </a:rPr>
              <a:t>A</a:t>
            </a:r>
            <a:r>
              <a:rPr lang="it-IT" sz="2800" b="1" spc="-20" dirty="0" smtClean="0">
                <a:latin typeface="Calibri"/>
                <a:cs typeface="Calibri"/>
              </a:rPr>
              <a:t>LUNNI</a:t>
            </a:r>
            <a:endParaRPr lang="it-IT" sz="2800" dirty="0"/>
          </a:p>
        </p:txBody>
      </p:sp>
      <p:sp>
        <p:nvSpPr>
          <p:cNvPr id="3" name="Segnaposto contenuto 2"/>
          <p:cNvSpPr>
            <a:spLocks noGrp="1"/>
          </p:cNvSpPr>
          <p:nvPr>
            <p:ph idx="1"/>
          </p:nvPr>
        </p:nvSpPr>
        <p:spPr>
          <a:xfrm>
            <a:off x="1219201" y="1752600"/>
            <a:ext cx="7170906" cy="4158622"/>
          </a:xfrm>
        </p:spPr>
        <p:txBody>
          <a:bodyPr/>
          <a:lstStyle/>
          <a:p>
            <a:pPr marL="355600" indent="-343535">
              <a:lnSpc>
                <a:spcPct val="100000"/>
              </a:lnSpc>
              <a:buFont typeface="Arial"/>
              <a:buChar char="•"/>
              <a:tabLst>
                <a:tab pos="355600" algn="l"/>
              </a:tabLst>
            </a:pPr>
            <a:r>
              <a:rPr lang="it-IT" sz="2400" dirty="0">
                <a:latin typeface="Calibri"/>
                <a:cs typeface="Calibri"/>
              </a:rPr>
              <a:t>Dirigente scolastico in</a:t>
            </a:r>
            <a:r>
              <a:rPr lang="it-IT" sz="2400" spc="-15" dirty="0">
                <a:latin typeface="Calibri"/>
                <a:cs typeface="Calibri"/>
              </a:rPr>
              <a:t> </a:t>
            </a:r>
            <a:r>
              <a:rPr lang="it-IT" sz="2400" dirty="0">
                <a:latin typeface="Calibri"/>
                <a:cs typeface="Calibri"/>
              </a:rPr>
              <a:t>qua</a:t>
            </a:r>
            <a:r>
              <a:rPr lang="it-IT" sz="2400" spc="-35" dirty="0">
                <a:latin typeface="Calibri"/>
                <a:cs typeface="Calibri"/>
              </a:rPr>
              <a:t>n</a:t>
            </a:r>
            <a:r>
              <a:rPr lang="it-IT" sz="2400" spc="-25" dirty="0">
                <a:latin typeface="Calibri"/>
                <a:cs typeface="Calibri"/>
              </a:rPr>
              <a:t>t</a:t>
            </a:r>
            <a:r>
              <a:rPr lang="it-IT" sz="2400" dirty="0">
                <a:latin typeface="Calibri"/>
                <a:cs typeface="Calibri"/>
              </a:rPr>
              <a:t>o</a:t>
            </a:r>
            <a:r>
              <a:rPr lang="it-IT" sz="2400" spc="-5" dirty="0">
                <a:latin typeface="Calibri"/>
                <a:cs typeface="Calibri"/>
              </a:rPr>
              <a:t> </a:t>
            </a:r>
            <a:r>
              <a:rPr lang="it-IT" sz="2400" spc="-15" dirty="0">
                <a:latin typeface="Calibri"/>
                <a:cs typeface="Calibri"/>
              </a:rPr>
              <a:t>è </a:t>
            </a:r>
            <a:r>
              <a:rPr lang="it-IT" sz="2400" dirty="0">
                <a:latin typeface="Calibri"/>
                <a:cs typeface="Calibri"/>
              </a:rPr>
              <a:t>m</a:t>
            </a:r>
            <a:r>
              <a:rPr lang="it-IT" sz="2400" spc="-15" dirty="0">
                <a:latin typeface="Calibri"/>
                <a:cs typeface="Calibri"/>
              </a:rPr>
              <a:t>e</a:t>
            </a:r>
            <a:r>
              <a:rPr lang="it-IT" sz="2400" dirty="0">
                <a:latin typeface="Calibri"/>
                <a:cs typeface="Calibri"/>
              </a:rPr>
              <a:t>mb</a:t>
            </a:r>
            <a:r>
              <a:rPr lang="it-IT" sz="2400" spc="-55" dirty="0">
                <a:latin typeface="Calibri"/>
                <a:cs typeface="Calibri"/>
              </a:rPr>
              <a:t>r</a:t>
            </a:r>
            <a:r>
              <a:rPr lang="it-IT" sz="2400" dirty="0">
                <a:latin typeface="Calibri"/>
                <a:cs typeface="Calibri"/>
              </a:rPr>
              <a:t>o</a:t>
            </a:r>
            <a:r>
              <a:rPr lang="it-IT" sz="2400" spc="-5" dirty="0">
                <a:latin typeface="Calibri"/>
                <a:cs typeface="Calibri"/>
              </a:rPr>
              <a:t> </a:t>
            </a:r>
            <a:r>
              <a:rPr lang="it-IT" sz="2400" dirty="0">
                <a:latin typeface="Calibri"/>
                <a:cs typeface="Calibri"/>
              </a:rPr>
              <a:t>di di</a:t>
            </a:r>
            <a:r>
              <a:rPr lang="it-IT" sz="2400" spc="-15" dirty="0">
                <a:latin typeface="Calibri"/>
                <a:cs typeface="Calibri"/>
              </a:rPr>
              <a:t>r</a:t>
            </a:r>
            <a:r>
              <a:rPr lang="it-IT" sz="2400" dirty="0">
                <a:latin typeface="Calibri"/>
                <a:cs typeface="Calibri"/>
              </a:rPr>
              <a:t>i</a:t>
            </a:r>
            <a:r>
              <a:rPr lang="it-IT" sz="2400" spc="-50" dirty="0">
                <a:latin typeface="Calibri"/>
                <a:cs typeface="Calibri"/>
              </a:rPr>
              <a:t>t</a:t>
            </a:r>
            <a:r>
              <a:rPr lang="it-IT" sz="2400" spc="-25" dirty="0">
                <a:latin typeface="Calibri"/>
                <a:cs typeface="Calibri"/>
              </a:rPr>
              <a:t>t</a:t>
            </a:r>
            <a:r>
              <a:rPr lang="it-IT" sz="2400" dirty="0">
                <a:latin typeface="Calibri"/>
                <a:cs typeface="Calibri"/>
              </a:rPr>
              <a:t>o</a:t>
            </a:r>
          </a:p>
          <a:p>
            <a:pPr marL="355600" indent="-343535">
              <a:lnSpc>
                <a:spcPct val="100000"/>
              </a:lnSpc>
              <a:spcBef>
                <a:spcPts val="360"/>
              </a:spcBef>
              <a:buFont typeface="Arial"/>
              <a:buChar char="•"/>
              <a:tabLst>
                <a:tab pos="355600" algn="l"/>
              </a:tabLst>
            </a:pPr>
            <a:r>
              <a:rPr lang="it-IT" sz="2400" spc="-20" dirty="0">
                <a:latin typeface="Calibri"/>
                <a:cs typeface="Calibri"/>
              </a:rPr>
              <a:t>8</a:t>
            </a:r>
            <a:r>
              <a:rPr lang="it-IT" sz="2400" spc="-15" dirty="0">
                <a:latin typeface="Calibri"/>
                <a:cs typeface="Calibri"/>
              </a:rPr>
              <a:t> </a:t>
            </a:r>
            <a:r>
              <a:rPr lang="it-IT" sz="2400" dirty="0">
                <a:latin typeface="Calibri"/>
                <a:cs typeface="Calibri"/>
              </a:rPr>
              <a:t>doce</a:t>
            </a:r>
            <a:r>
              <a:rPr lang="it-IT" sz="2400" spc="-35" dirty="0">
                <a:latin typeface="Calibri"/>
                <a:cs typeface="Calibri"/>
              </a:rPr>
              <a:t>n</a:t>
            </a:r>
            <a:r>
              <a:rPr lang="it-IT" sz="2400" dirty="0">
                <a:latin typeface="Calibri"/>
                <a:cs typeface="Calibri"/>
              </a:rPr>
              <a:t>ti</a:t>
            </a:r>
          </a:p>
          <a:p>
            <a:pPr>
              <a:lnSpc>
                <a:spcPts val="700"/>
              </a:lnSpc>
              <a:spcBef>
                <a:spcPts val="19"/>
              </a:spcBef>
              <a:buFont typeface="Arial"/>
              <a:buChar char="•"/>
            </a:pPr>
            <a:endParaRPr lang="it-IT" sz="500" dirty="0"/>
          </a:p>
          <a:p>
            <a:pPr marL="355600" marR="12700" indent="-343535">
              <a:lnSpc>
                <a:spcPct val="90000"/>
              </a:lnSpc>
              <a:buFont typeface="Arial"/>
              <a:buChar char="•"/>
              <a:tabLst>
                <a:tab pos="355600" algn="l"/>
              </a:tabLst>
            </a:pPr>
            <a:r>
              <a:rPr lang="it-IT" sz="2400" spc="-20" dirty="0">
                <a:latin typeface="Calibri"/>
                <a:cs typeface="Calibri"/>
              </a:rPr>
              <a:t>8</a:t>
            </a:r>
            <a:r>
              <a:rPr lang="it-IT" sz="2400" spc="-15" dirty="0">
                <a:latin typeface="Calibri"/>
                <a:cs typeface="Calibri"/>
              </a:rPr>
              <a:t> </a:t>
            </a:r>
            <a:r>
              <a:rPr lang="it-IT" sz="2400" spc="-40" dirty="0">
                <a:latin typeface="Calibri"/>
                <a:cs typeface="Calibri"/>
              </a:rPr>
              <a:t>g</a:t>
            </a:r>
            <a:r>
              <a:rPr lang="it-IT" sz="2400" spc="-15" dirty="0">
                <a:latin typeface="Calibri"/>
                <a:cs typeface="Calibri"/>
              </a:rPr>
              <a:t>e</a:t>
            </a:r>
            <a:r>
              <a:rPr lang="it-IT" sz="2400" spc="-30" dirty="0">
                <a:latin typeface="Calibri"/>
                <a:cs typeface="Calibri"/>
              </a:rPr>
              <a:t>n</a:t>
            </a:r>
            <a:r>
              <a:rPr lang="it-IT" sz="2400" dirty="0">
                <a:latin typeface="Calibri"/>
                <a:cs typeface="Calibri"/>
              </a:rPr>
              <a:t>i</a:t>
            </a:r>
            <a:r>
              <a:rPr lang="it-IT" sz="2400" spc="-30" dirty="0">
                <a:latin typeface="Calibri"/>
                <a:cs typeface="Calibri"/>
              </a:rPr>
              <a:t>t</a:t>
            </a:r>
            <a:r>
              <a:rPr lang="it-IT" sz="2400" dirty="0">
                <a:latin typeface="Calibri"/>
                <a:cs typeface="Calibri"/>
              </a:rPr>
              <a:t>ori (s</a:t>
            </a:r>
            <a:r>
              <a:rPr lang="it-IT" sz="2400" spc="5" dirty="0">
                <a:latin typeface="Calibri"/>
                <a:cs typeface="Calibri"/>
              </a:rPr>
              <a:t>c</a:t>
            </a:r>
            <a:r>
              <a:rPr lang="it-IT" sz="2400" dirty="0">
                <a:latin typeface="Calibri"/>
                <a:cs typeface="Calibri"/>
              </a:rPr>
              <a:t>uole</a:t>
            </a:r>
            <a:r>
              <a:rPr lang="it-IT" sz="2400" spc="-15" dirty="0">
                <a:latin typeface="Calibri"/>
                <a:cs typeface="Calibri"/>
              </a:rPr>
              <a:t> </a:t>
            </a:r>
            <a:r>
              <a:rPr lang="it-IT" sz="2400" dirty="0">
                <a:latin typeface="Calibri"/>
                <a:cs typeface="Calibri"/>
              </a:rPr>
              <a:t>p</a:t>
            </a:r>
            <a:r>
              <a:rPr lang="it-IT" sz="2400" spc="-15" dirty="0">
                <a:latin typeface="Calibri"/>
                <a:cs typeface="Calibri"/>
              </a:rPr>
              <a:t>r</a:t>
            </a:r>
            <a:r>
              <a:rPr lang="it-IT" sz="2400" dirty="0">
                <a:latin typeface="Calibri"/>
                <a:cs typeface="Calibri"/>
              </a:rPr>
              <a:t>imar</a:t>
            </a:r>
            <a:r>
              <a:rPr lang="it-IT" sz="2400" spc="-5" dirty="0">
                <a:latin typeface="Calibri"/>
                <a:cs typeface="Calibri"/>
              </a:rPr>
              <a:t>i</a:t>
            </a:r>
            <a:r>
              <a:rPr lang="it-IT" sz="2400" spc="-15" dirty="0">
                <a:latin typeface="Calibri"/>
                <a:cs typeface="Calibri"/>
              </a:rPr>
              <a:t>e,</a:t>
            </a:r>
            <a:r>
              <a:rPr lang="it-IT" sz="2400" spc="5" dirty="0">
                <a:latin typeface="Calibri"/>
                <a:cs typeface="Calibri"/>
              </a:rPr>
              <a:t> </a:t>
            </a:r>
            <a:r>
              <a:rPr lang="it-IT" sz="2400" spc="-15" dirty="0">
                <a:latin typeface="Calibri"/>
                <a:cs typeface="Calibri"/>
              </a:rPr>
              <a:t>se</a:t>
            </a:r>
            <a:r>
              <a:rPr lang="it-IT" sz="2400" spc="-40" dirty="0">
                <a:latin typeface="Calibri"/>
                <a:cs typeface="Calibri"/>
              </a:rPr>
              <a:t>c</a:t>
            </a:r>
            <a:r>
              <a:rPr lang="it-IT" sz="2400" dirty="0">
                <a:latin typeface="Calibri"/>
                <a:cs typeface="Calibri"/>
              </a:rPr>
              <a:t>ondar</a:t>
            </a:r>
            <a:r>
              <a:rPr lang="it-IT" sz="2400" spc="-10" dirty="0">
                <a:latin typeface="Calibri"/>
                <a:cs typeface="Calibri"/>
              </a:rPr>
              <a:t>i</a:t>
            </a:r>
            <a:r>
              <a:rPr lang="it-IT" sz="2400" spc="-15" dirty="0">
                <a:latin typeface="Calibri"/>
                <a:cs typeface="Calibri"/>
              </a:rPr>
              <a:t>e di </a:t>
            </a:r>
            <a:r>
              <a:rPr lang="it-IT" sz="2400" spc="-10" dirty="0">
                <a:latin typeface="Calibri"/>
                <a:cs typeface="Calibri"/>
              </a:rPr>
              <a:t>I</a:t>
            </a:r>
            <a:r>
              <a:rPr lang="it-IT" sz="2400" spc="-25" dirty="0">
                <a:latin typeface="Calibri"/>
                <a:cs typeface="Calibri"/>
              </a:rPr>
              <a:t> </a:t>
            </a:r>
            <a:r>
              <a:rPr lang="it-IT" sz="2400" spc="-15" dirty="0">
                <a:latin typeface="Calibri"/>
                <a:cs typeface="Calibri"/>
              </a:rPr>
              <a:t>g</a:t>
            </a:r>
            <a:r>
              <a:rPr lang="it-IT" sz="2400" spc="-75" dirty="0">
                <a:latin typeface="Calibri"/>
                <a:cs typeface="Calibri"/>
              </a:rPr>
              <a:t>r</a:t>
            </a:r>
            <a:r>
              <a:rPr lang="it-IT" sz="2400" dirty="0">
                <a:latin typeface="Calibri"/>
                <a:cs typeface="Calibri"/>
              </a:rPr>
              <a:t>ad</a:t>
            </a:r>
            <a:r>
              <a:rPr lang="it-IT" sz="2400" spc="-50" dirty="0">
                <a:latin typeface="Calibri"/>
                <a:cs typeface="Calibri"/>
              </a:rPr>
              <a:t>o</a:t>
            </a:r>
            <a:r>
              <a:rPr lang="it-IT" sz="2400" spc="-10" dirty="0">
                <a:latin typeface="Calibri"/>
                <a:cs typeface="Calibri"/>
              </a:rPr>
              <a:t>, i</a:t>
            </a:r>
            <a:r>
              <a:rPr lang="it-IT" sz="2400" spc="-40" dirty="0">
                <a:latin typeface="Calibri"/>
                <a:cs typeface="Calibri"/>
              </a:rPr>
              <a:t>s</a:t>
            </a:r>
            <a:r>
              <a:rPr lang="it-IT" sz="2400" dirty="0">
                <a:latin typeface="Calibri"/>
                <a:cs typeface="Calibri"/>
              </a:rPr>
              <a:t>tituti</a:t>
            </a:r>
            <a:r>
              <a:rPr lang="it-IT" sz="2400" spc="-40" dirty="0">
                <a:latin typeface="Calibri"/>
                <a:cs typeface="Calibri"/>
              </a:rPr>
              <a:t> </a:t>
            </a:r>
            <a:r>
              <a:rPr lang="it-IT" sz="2400" spc="-25" dirty="0">
                <a:latin typeface="Calibri"/>
                <a:cs typeface="Calibri"/>
              </a:rPr>
              <a:t>c</a:t>
            </a:r>
            <a:r>
              <a:rPr lang="it-IT" sz="2400" dirty="0">
                <a:latin typeface="Calibri"/>
                <a:cs typeface="Calibri"/>
              </a:rPr>
              <a:t>omp</a:t>
            </a:r>
            <a:r>
              <a:rPr lang="it-IT" sz="2400" spc="-45" dirty="0">
                <a:latin typeface="Calibri"/>
                <a:cs typeface="Calibri"/>
              </a:rPr>
              <a:t>r</a:t>
            </a:r>
            <a:r>
              <a:rPr lang="it-IT" sz="2400" dirty="0">
                <a:latin typeface="Calibri"/>
                <a:cs typeface="Calibri"/>
              </a:rPr>
              <a:t>e</a:t>
            </a:r>
            <a:r>
              <a:rPr lang="it-IT" sz="2400" spc="-15" dirty="0">
                <a:latin typeface="Calibri"/>
                <a:cs typeface="Calibri"/>
              </a:rPr>
              <a:t>n</a:t>
            </a:r>
            <a:r>
              <a:rPr lang="it-IT" sz="2400" dirty="0">
                <a:latin typeface="Calibri"/>
                <a:cs typeface="Calibri"/>
              </a:rPr>
              <a:t>sivi</a:t>
            </a:r>
            <a:r>
              <a:rPr lang="it-IT" sz="2400" spc="-10" dirty="0">
                <a:latin typeface="Calibri"/>
                <a:cs typeface="Calibri"/>
              </a:rPr>
              <a:t> </a:t>
            </a:r>
            <a:r>
              <a:rPr lang="it-IT" sz="2400" dirty="0">
                <a:latin typeface="Calibri"/>
                <a:cs typeface="Calibri"/>
              </a:rPr>
              <a:t>non</a:t>
            </a:r>
            <a:r>
              <a:rPr lang="it-IT" sz="2400" spc="-5" dirty="0">
                <a:latin typeface="Calibri"/>
                <a:cs typeface="Calibri"/>
              </a:rPr>
              <a:t> </a:t>
            </a:r>
            <a:r>
              <a:rPr lang="it-IT" sz="2400" spc="-20" dirty="0">
                <a:latin typeface="Calibri"/>
                <a:cs typeface="Calibri"/>
              </a:rPr>
              <a:t>c</a:t>
            </a:r>
            <a:r>
              <a:rPr lang="it-IT" sz="2400" dirty="0">
                <a:latin typeface="Calibri"/>
                <a:cs typeface="Calibri"/>
              </a:rPr>
              <a:t>omp</a:t>
            </a:r>
            <a:r>
              <a:rPr lang="it-IT" sz="2400" spc="-45" dirty="0">
                <a:latin typeface="Calibri"/>
                <a:cs typeface="Calibri"/>
              </a:rPr>
              <a:t>r</a:t>
            </a:r>
            <a:r>
              <a:rPr lang="it-IT" sz="2400" dirty="0">
                <a:latin typeface="Calibri"/>
                <a:cs typeface="Calibri"/>
              </a:rPr>
              <a:t>e</a:t>
            </a:r>
            <a:r>
              <a:rPr lang="it-IT" sz="2400" spc="-15" dirty="0">
                <a:latin typeface="Calibri"/>
                <a:cs typeface="Calibri"/>
              </a:rPr>
              <a:t>n</a:t>
            </a:r>
            <a:r>
              <a:rPr lang="it-IT" sz="2400" dirty="0">
                <a:latin typeface="Calibri"/>
                <a:cs typeface="Calibri"/>
              </a:rPr>
              <a:t>d</a:t>
            </a:r>
            <a:r>
              <a:rPr lang="it-IT" sz="2400" spc="-15" dirty="0">
                <a:latin typeface="Calibri"/>
                <a:cs typeface="Calibri"/>
              </a:rPr>
              <a:t>e</a:t>
            </a:r>
            <a:r>
              <a:rPr lang="it-IT" sz="2400" spc="-30" dirty="0">
                <a:latin typeface="Calibri"/>
                <a:cs typeface="Calibri"/>
              </a:rPr>
              <a:t>n</a:t>
            </a:r>
            <a:r>
              <a:rPr lang="it-IT" sz="2400" dirty="0">
                <a:latin typeface="Calibri"/>
                <a:cs typeface="Calibri"/>
              </a:rPr>
              <a:t>ti</a:t>
            </a:r>
            <a:r>
              <a:rPr lang="it-IT" sz="2400" spc="-10" dirty="0">
                <a:latin typeface="Calibri"/>
                <a:cs typeface="Calibri"/>
              </a:rPr>
              <a:t> </a:t>
            </a:r>
            <a:r>
              <a:rPr lang="it-IT" sz="2400" dirty="0">
                <a:latin typeface="Calibri"/>
                <a:cs typeface="Calibri"/>
              </a:rPr>
              <a:t>se</a:t>
            </a:r>
            <a:r>
              <a:rPr lang="it-IT" sz="2400" spc="-30" dirty="0">
                <a:latin typeface="Calibri"/>
                <a:cs typeface="Calibri"/>
              </a:rPr>
              <a:t>c</a:t>
            </a:r>
            <a:r>
              <a:rPr lang="it-IT" sz="2400" dirty="0">
                <a:latin typeface="Calibri"/>
                <a:cs typeface="Calibri"/>
              </a:rPr>
              <a:t>ondar</a:t>
            </a:r>
            <a:r>
              <a:rPr lang="it-IT" sz="2400" spc="-20" dirty="0">
                <a:latin typeface="Calibri"/>
                <a:cs typeface="Calibri"/>
              </a:rPr>
              <a:t>i</a:t>
            </a:r>
            <a:r>
              <a:rPr lang="it-IT" sz="2400" dirty="0">
                <a:latin typeface="Calibri"/>
                <a:cs typeface="Calibri"/>
              </a:rPr>
              <a:t>a di</a:t>
            </a:r>
            <a:r>
              <a:rPr lang="it-IT" sz="2400" spc="-10" dirty="0">
                <a:latin typeface="Calibri"/>
                <a:cs typeface="Calibri"/>
              </a:rPr>
              <a:t> II</a:t>
            </a:r>
            <a:r>
              <a:rPr lang="it-IT" sz="2400" spc="-25" dirty="0">
                <a:latin typeface="Calibri"/>
                <a:cs typeface="Calibri"/>
              </a:rPr>
              <a:t> </a:t>
            </a:r>
            <a:r>
              <a:rPr lang="it-IT" sz="2400" spc="-15" dirty="0">
                <a:latin typeface="Calibri"/>
                <a:cs typeface="Calibri"/>
              </a:rPr>
              <a:t>g</a:t>
            </a:r>
            <a:r>
              <a:rPr lang="it-IT" sz="2400" spc="-75" dirty="0">
                <a:latin typeface="Calibri"/>
                <a:cs typeface="Calibri"/>
              </a:rPr>
              <a:t>r</a:t>
            </a:r>
            <a:r>
              <a:rPr lang="it-IT" sz="2400" dirty="0">
                <a:latin typeface="Calibri"/>
                <a:cs typeface="Calibri"/>
              </a:rPr>
              <a:t>ado) </a:t>
            </a:r>
            <a:r>
              <a:rPr lang="it-IT" sz="2400" spc="-20" dirty="0" smtClean="0">
                <a:latin typeface="Calibri"/>
                <a:cs typeface="Calibri"/>
              </a:rPr>
              <a:t> </a:t>
            </a:r>
            <a:r>
              <a:rPr lang="it-IT" sz="2400" spc="-20" dirty="0">
                <a:latin typeface="Calibri"/>
                <a:cs typeface="Calibri"/>
              </a:rPr>
              <a:t>4</a:t>
            </a:r>
            <a:r>
              <a:rPr lang="it-IT" sz="2400" spc="-15" dirty="0">
                <a:latin typeface="Calibri"/>
                <a:cs typeface="Calibri"/>
              </a:rPr>
              <a:t> </a:t>
            </a:r>
            <a:r>
              <a:rPr lang="it-IT" sz="2400" spc="-40" dirty="0">
                <a:latin typeface="Calibri"/>
                <a:cs typeface="Calibri"/>
              </a:rPr>
              <a:t>g</a:t>
            </a:r>
            <a:r>
              <a:rPr lang="it-IT" sz="2400" spc="-15" dirty="0">
                <a:latin typeface="Calibri"/>
                <a:cs typeface="Calibri"/>
              </a:rPr>
              <a:t>e</a:t>
            </a:r>
            <a:r>
              <a:rPr lang="it-IT" sz="2400" spc="-30" dirty="0">
                <a:latin typeface="Calibri"/>
                <a:cs typeface="Calibri"/>
              </a:rPr>
              <a:t>n</a:t>
            </a:r>
            <a:r>
              <a:rPr lang="it-IT" sz="2400" dirty="0">
                <a:latin typeface="Calibri"/>
                <a:cs typeface="Calibri"/>
              </a:rPr>
              <a:t>i</a:t>
            </a:r>
            <a:r>
              <a:rPr lang="it-IT" sz="2400" spc="-30" dirty="0">
                <a:latin typeface="Calibri"/>
                <a:cs typeface="Calibri"/>
              </a:rPr>
              <a:t>t</a:t>
            </a:r>
            <a:r>
              <a:rPr lang="it-IT" sz="2400" dirty="0">
                <a:latin typeface="Calibri"/>
                <a:cs typeface="Calibri"/>
              </a:rPr>
              <a:t>ori +</a:t>
            </a:r>
            <a:r>
              <a:rPr lang="it-IT" sz="2400" spc="-5" dirty="0">
                <a:latin typeface="Calibri"/>
                <a:cs typeface="Calibri"/>
              </a:rPr>
              <a:t> </a:t>
            </a:r>
            <a:r>
              <a:rPr lang="it-IT" sz="2400" spc="-20" dirty="0">
                <a:latin typeface="Calibri"/>
                <a:cs typeface="Calibri"/>
              </a:rPr>
              <a:t>4 al</a:t>
            </a:r>
            <a:r>
              <a:rPr lang="it-IT" sz="2400" spc="-10" dirty="0">
                <a:latin typeface="Calibri"/>
                <a:cs typeface="Calibri"/>
              </a:rPr>
              <a:t>u</a:t>
            </a:r>
            <a:r>
              <a:rPr lang="it-IT" sz="2400" dirty="0">
                <a:latin typeface="Calibri"/>
                <a:cs typeface="Calibri"/>
              </a:rPr>
              <a:t>nni (s</a:t>
            </a:r>
            <a:r>
              <a:rPr lang="it-IT" sz="2400" spc="5" dirty="0">
                <a:latin typeface="Calibri"/>
                <a:cs typeface="Calibri"/>
              </a:rPr>
              <a:t>c</a:t>
            </a:r>
            <a:r>
              <a:rPr lang="it-IT" sz="2400" dirty="0">
                <a:latin typeface="Calibri"/>
                <a:cs typeface="Calibri"/>
              </a:rPr>
              <a:t>uole</a:t>
            </a:r>
            <a:r>
              <a:rPr lang="it-IT" sz="2400" spc="-15" dirty="0">
                <a:latin typeface="Calibri"/>
                <a:cs typeface="Calibri"/>
              </a:rPr>
              <a:t> s</a:t>
            </a:r>
            <a:r>
              <a:rPr lang="it-IT" sz="2400" spc="-25" dirty="0">
                <a:latin typeface="Calibri"/>
                <a:cs typeface="Calibri"/>
              </a:rPr>
              <a:t>e</a:t>
            </a:r>
            <a:r>
              <a:rPr lang="it-IT" sz="2400" spc="-40" dirty="0">
                <a:latin typeface="Calibri"/>
                <a:cs typeface="Calibri"/>
              </a:rPr>
              <a:t>c</a:t>
            </a:r>
            <a:r>
              <a:rPr lang="it-IT" sz="2400" dirty="0">
                <a:latin typeface="Calibri"/>
                <a:cs typeface="Calibri"/>
              </a:rPr>
              <a:t>ondar</a:t>
            </a:r>
            <a:r>
              <a:rPr lang="it-IT" sz="2400" spc="-10" dirty="0">
                <a:latin typeface="Calibri"/>
                <a:cs typeface="Calibri"/>
              </a:rPr>
              <a:t>i</a:t>
            </a:r>
            <a:r>
              <a:rPr lang="it-IT" sz="2400" spc="-15" dirty="0">
                <a:latin typeface="Calibri"/>
                <a:cs typeface="Calibri"/>
              </a:rPr>
              <a:t>e </a:t>
            </a:r>
            <a:r>
              <a:rPr lang="it-IT" sz="2400" dirty="0">
                <a:latin typeface="Calibri"/>
                <a:cs typeface="Calibri"/>
              </a:rPr>
              <a:t>di</a:t>
            </a:r>
            <a:r>
              <a:rPr lang="it-IT" sz="2400" spc="-10" dirty="0">
                <a:latin typeface="Calibri"/>
                <a:cs typeface="Calibri"/>
              </a:rPr>
              <a:t> II</a:t>
            </a:r>
            <a:r>
              <a:rPr lang="it-IT" sz="2400" spc="-15" dirty="0">
                <a:latin typeface="Calibri"/>
                <a:cs typeface="Calibri"/>
              </a:rPr>
              <a:t>      </a:t>
            </a:r>
            <a:r>
              <a:rPr lang="it-IT" sz="2400" spc="-15" dirty="0" smtClean="0">
                <a:latin typeface="Calibri"/>
                <a:cs typeface="Calibri"/>
              </a:rPr>
              <a:t>g</a:t>
            </a:r>
            <a:r>
              <a:rPr lang="it-IT" sz="2400" spc="-75" dirty="0" smtClean="0">
                <a:latin typeface="Calibri"/>
                <a:cs typeface="Calibri"/>
              </a:rPr>
              <a:t>r</a:t>
            </a:r>
            <a:r>
              <a:rPr lang="it-IT" sz="2400" dirty="0" smtClean="0">
                <a:latin typeface="Calibri"/>
                <a:cs typeface="Calibri"/>
              </a:rPr>
              <a:t>ado</a:t>
            </a:r>
            <a:r>
              <a:rPr lang="it-IT" sz="2400" dirty="0">
                <a:latin typeface="Calibri"/>
                <a:cs typeface="Calibri"/>
              </a:rPr>
              <a:t>)</a:t>
            </a:r>
          </a:p>
          <a:p>
            <a:pPr marL="355600" indent="-343535">
              <a:lnSpc>
                <a:spcPct val="100000"/>
              </a:lnSpc>
              <a:spcBef>
                <a:spcPts val="310"/>
              </a:spcBef>
              <a:buFont typeface="Arial"/>
              <a:buChar char="•"/>
              <a:tabLst>
                <a:tab pos="355600" algn="l"/>
              </a:tabLst>
            </a:pPr>
            <a:r>
              <a:rPr lang="it-IT" sz="2400" spc="-20" dirty="0">
                <a:latin typeface="Calibri"/>
                <a:cs typeface="Calibri"/>
              </a:rPr>
              <a:t>2</a:t>
            </a:r>
            <a:r>
              <a:rPr lang="it-IT" sz="2400" spc="-15" dirty="0">
                <a:latin typeface="Calibri"/>
                <a:cs typeface="Calibri"/>
              </a:rPr>
              <a:t> </a:t>
            </a:r>
            <a:r>
              <a:rPr lang="it-IT" sz="2400" spc="-20" dirty="0">
                <a:latin typeface="Calibri"/>
                <a:cs typeface="Calibri"/>
              </a:rPr>
              <a:t>membri</a:t>
            </a:r>
            <a:r>
              <a:rPr lang="it-IT" sz="2400" spc="5" dirty="0">
                <a:latin typeface="Calibri"/>
                <a:cs typeface="Calibri"/>
              </a:rPr>
              <a:t> </a:t>
            </a:r>
            <a:r>
              <a:rPr lang="it-IT" sz="2400" spc="-20" dirty="0">
                <a:latin typeface="Calibri"/>
                <a:cs typeface="Calibri"/>
              </a:rPr>
              <a:t>d</a:t>
            </a:r>
            <a:r>
              <a:rPr lang="it-IT" sz="2400" spc="-25" dirty="0">
                <a:latin typeface="Calibri"/>
                <a:cs typeface="Calibri"/>
              </a:rPr>
              <a:t>e</a:t>
            </a:r>
            <a:r>
              <a:rPr lang="it-IT" sz="2400" dirty="0">
                <a:latin typeface="Calibri"/>
                <a:cs typeface="Calibri"/>
              </a:rPr>
              <a:t>l</a:t>
            </a:r>
            <a:r>
              <a:rPr lang="it-IT" sz="2400" spc="-15" dirty="0">
                <a:latin typeface="Calibri"/>
                <a:cs typeface="Calibri"/>
              </a:rPr>
              <a:t> </a:t>
            </a:r>
            <a:r>
              <a:rPr lang="it-IT" sz="2400" spc="-20" dirty="0">
                <a:latin typeface="Calibri"/>
                <a:cs typeface="Calibri"/>
              </a:rPr>
              <a:t>p</a:t>
            </a:r>
            <a:r>
              <a:rPr lang="it-IT" sz="2400" spc="-25" dirty="0">
                <a:latin typeface="Calibri"/>
                <a:cs typeface="Calibri"/>
              </a:rPr>
              <a:t>e</a:t>
            </a:r>
            <a:r>
              <a:rPr lang="it-IT" sz="2400" spc="-65" dirty="0">
                <a:latin typeface="Calibri"/>
                <a:cs typeface="Calibri"/>
              </a:rPr>
              <a:t>r</a:t>
            </a:r>
            <a:r>
              <a:rPr lang="it-IT" sz="2400" dirty="0">
                <a:latin typeface="Calibri"/>
                <a:cs typeface="Calibri"/>
              </a:rPr>
              <a:t>sonale</a:t>
            </a:r>
            <a:r>
              <a:rPr lang="it-IT" sz="2400" spc="15" dirty="0">
                <a:latin typeface="Calibri"/>
                <a:cs typeface="Calibri"/>
              </a:rPr>
              <a:t> </a:t>
            </a:r>
            <a:r>
              <a:rPr lang="it-IT" sz="2400" dirty="0">
                <a:latin typeface="Calibri"/>
                <a:cs typeface="Calibri"/>
              </a:rPr>
              <a:t>ATA</a:t>
            </a:r>
          </a:p>
          <a:p>
            <a:pPr marL="12700">
              <a:lnSpc>
                <a:spcPct val="100000"/>
              </a:lnSpc>
              <a:spcBef>
                <a:spcPts val="360"/>
              </a:spcBef>
            </a:pPr>
            <a:r>
              <a:rPr lang="it-IT" sz="2400" b="1" dirty="0">
                <a:latin typeface="Calibri"/>
                <a:cs typeface="Calibri"/>
              </a:rPr>
              <a:t>In</a:t>
            </a:r>
            <a:r>
              <a:rPr lang="it-IT" sz="2400" b="1" spc="-25" dirty="0">
                <a:latin typeface="Calibri"/>
                <a:cs typeface="Calibri"/>
              </a:rPr>
              <a:t> </a:t>
            </a:r>
            <a:r>
              <a:rPr lang="it-IT" sz="2400" b="1" dirty="0">
                <a:latin typeface="Calibri"/>
                <a:cs typeface="Calibri"/>
              </a:rPr>
              <a:t>tu</a:t>
            </a:r>
            <a:r>
              <a:rPr lang="it-IT" sz="2400" b="1" spc="-50" dirty="0">
                <a:latin typeface="Calibri"/>
                <a:cs typeface="Calibri"/>
              </a:rPr>
              <a:t>t</a:t>
            </a:r>
            <a:r>
              <a:rPr lang="it-IT" sz="2400" b="1" spc="-25" dirty="0">
                <a:latin typeface="Calibri"/>
                <a:cs typeface="Calibri"/>
              </a:rPr>
              <a:t>t</a:t>
            </a:r>
            <a:r>
              <a:rPr lang="it-IT" sz="2400" b="1" dirty="0">
                <a:latin typeface="Calibri"/>
                <a:cs typeface="Calibri"/>
              </a:rPr>
              <a:t>o</a:t>
            </a:r>
            <a:r>
              <a:rPr lang="it-IT" sz="2400" b="1" spc="-20" dirty="0">
                <a:latin typeface="Calibri"/>
                <a:cs typeface="Calibri"/>
              </a:rPr>
              <a:t> </a:t>
            </a:r>
            <a:r>
              <a:rPr lang="it-IT" sz="2400" b="1" dirty="0">
                <a:latin typeface="Calibri"/>
                <a:cs typeface="Calibri"/>
              </a:rPr>
              <a:t>19 m</a:t>
            </a:r>
            <a:r>
              <a:rPr lang="it-IT" sz="2400" b="1" spc="-10" dirty="0">
                <a:latin typeface="Calibri"/>
                <a:cs typeface="Calibri"/>
              </a:rPr>
              <a:t>e</a:t>
            </a:r>
            <a:r>
              <a:rPr lang="it-IT" sz="2400" b="1" dirty="0">
                <a:latin typeface="Calibri"/>
                <a:cs typeface="Calibri"/>
              </a:rPr>
              <a:t>mbri</a:t>
            </a:r>
          </a:p>
          <a:p>
            <a:endParaRPr lang="it-IT" dirty="0"/>
          </a:p>
        </p:txBody>
      </p:sp>
    </p:spTree>
    <p:extLst>
      <p:ext uri="{BB962C8B-B14F-4D97-AF65-F5344CB8AC3E}">
        <p14:creationId xmlns:p14="http://schemas.microsoft.com/office/powerpoint/2010/main" val="13860240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457200"/>
            <a:ext cx="6589199" cy="899890"/>
          </a:xfrm>
        </p:spPr>
        <p:txBody>
          <a:bodyPr/>
          <a:lstStyle/>
          <a:p>
            <a:r>
              <a:rPr lang="it-IT" dirty="0">
                <a:latin typeface="Calibri"/>
                <a:cs typeface="Calibri"/>
              </a:rPr>
              <a:t>LA</a:t>
            </a:r>
            <a:r>
              <a:rPr lang="it-IT" spc="-5" dirty="0">
                <a:latin typeface="Calibri"/>
                <a:cs typeface="Calibri"/>
              </a:rPr>
              <a:t> </a:t>
            </a:r>
            <a:r>
              <a:rPr lang="it-IT" dirty="0">
                <a:latin typeface="Calibri"/>
                <a:cs typeface="Calibri"/>
              </a:rPr>
              <a:t>GIU</a:t>
            </a:r>
            <a:r>
              <a:rPr lang="it-IT" spc="-40" dirty="0">
                <a:latin typeface="Calibri"/>
                <a:cs typeface="Calibri"/>
              </a:rPr>
              <a:t>N</a:t>
            </a:r>
            <a:r>
              <a:rPr lang="it-IT" spc="-50" dirty="0">
                <a:latin typeface="Calibri"/>
                <a:cs typeface="Calibri"/>
              </a:rPr>
              <a:t>T</a:t>
            </a:r>
            <a:r>
              <a:rPr lang="it-IT" dirty="0">
                <a:latin typeface="Calibri"/>
                <a:cs typeface="Calibri"/>
              </a:rPr>
              <a:t>A</a:t>
            </a:r>
            <a:r>
              <a:rPr lang="it-IT" spc="-25" dirty="0">
                <a:latin typeface="Calibri"/>
                <a:cs typeface="Calibri"/>
              </a:rPr>
              <a:t> </a:t>
            </a:r>
            <a:r>
              <a:rPr lang="it-IT" dirty="0">
                <a:latin typeface="Calibri"/>
                <a:cs typeface="Calibri"/>
              </a:rPr>
              <a:t>ESECUTI</a:t>
            </a:r>
            <a:r>
              <a:rPr lang="it-IT" spc="-60" dirty="0">
                <a:latin typeface="Calibri"/>
                <a:cs typeface="Calibri"/>
              </a:rPr>
              <a:t>V</a:t>
            </a:r>
            <a:r>
              <a:rPr lang="it-IT" dirty="0">
                <a:latin typeface="Calibri"/>
                <a:cs typeface="Calibri"/>
              </a:rPr>
              <a:t>A</a:t>
            </a:r>
            <a:endParaRPr lang="it-IT" dirty="0"/>
          </a:p>
        </p:txBody>
      </p:sp>
      <p:sp>
        <p:nvSpPr>
          <p:cNvPr id="3" name="Segnaposto contenuto 2"/>
          <p:cNvSpPr>
            <a:spLocks noGrp="1"/>
          </p:cNvSpPr>
          <p:nvPr>
            <p:ph idx="1"/>
          </p:nvPr>
        </p:nvSpPr>
        <p:spPr>
          <a:xfrm>
            <a:off x="1084799" y="1447800"/>
            <a:ext cx="7467600" cy="4876800"/>
          </a:xfrm>
        </p:spPr>
        <p:txBody>
          <a:bodyPr>
            <a:noAutofit/>
          </a:bodyPr>
          <a:lstStyle/>
          <a:p>
            <a:pPr marL="355600" marR="12700" indent="-343535">
              <a:lnSpc>
                <a:spcPct val="80000"/>
              </a:lnSpc>
              <a:buFont typeface="Arial"/>
              <a:buChar char="•"/>
              <a:tabLst>
                <a:tab pos="355600" algn="l"/>
              </a:tabLst>
            </a:pPr>
            <a:r>
              <a:rPr lang="it-IT" sz="2800" spc="-10" dirty="0">
                <a:latin typeface="Calibri"/>
                <a:cs typeface="Calibri"/>
              </a:rPr>
              <a:t>La</a:t>
            </a:r>
            <a:r>
              <a:rPr lang="it-IT" sz="2800" spc="-15" dirty="0">
                <a:latin typeface="Calibri"/>
                <a:cs typeface="Calibri"/>
              </a:rPr>
              <a:t> </a:t>
            </a:r>
            <a:r>
              <a:rPr lang="it-IT" sz="2800" spc="-10" dirty="0">
                <a:latin typeface="Calibri"/>
                <a:cs typeface="Calibri"/>
              </a:rPr>
              <a:t>gi</a:t>
            </a:r>
            <a:r>
              <a:rPr lang="it-IT" sz="2800" spc="-25" dirty="0">
                <a:latin typeface="Calibri"/>
                <a:cs typeface="Calibri"/>
              </a:rPr>
              <a:t>u</a:t>
            </a:r>
            <a:r>
              <a:rPr lang="it-IT" sz="2800" spc="-30" dirty="0">
                <a:latin typeface="Calibri"/>
                <a:cs typeface="Calibri"/>
              </a:rPr>
              <a:t>n</a:t>
            </a:r>
            <a:r>
              <a:rPr lang="it-IT" sz="2800" spc="-40" dirty="0">
                <a:latin typeface="Calibri"/>
                <a:cs typeface="Calibri"/>
              </a:rPr>
              <a:t>t</a:t>
            </a:r>
            <a:r>
              <a:rPr lang="it-IT" sz="2800" spc="-15" dirty="0">
                <a:latin typeface="Calibri"/>
                <a:cs typeface="Calibri"/>
              </a:rPr>
              <a:t>a</a:t>
            </a:r>
            <a:r>
              <a:rPr lang="it-IT" sz="2800" spc="5" dirty="0">
                <a:latin typeface="Calibri"/>
                <a:cs typeface="Calibri"/>
              </a:rPr>
              <a:t> </a:t>
            </a:r>
            <a:r>
              <a:rPr lang="it-IT" sz="2800" spc="-15" dirty="0">
                <a:latin typeface="Calibri"/>
                <a:cs typeface="Calibri"/>
              </a:rPr>
              <a:t>esecu</a:t>
            </a:r>
            <a:r>
              <a:rPr lang="it-IT" sz="2800" spc="-20" dirty="0">
                <a:latin typeface="Calibri"/>
                <a:cs typeface="Calibri"/>
              </a:rPr>
              <a:t>t</a:t>
            </a:r>
            <a:r>
              <a:rPr lang="it-IT" sz="2800" spc="-5" dirty="0">
                <a:latin typeface="Calibri"/>
                <a:cs typeface="Calibri"/>
              </a:rPr>
              <a:t>i</a:t>
            </a:r>
            <a:r>
              <a:rPr lang="it-IT" sz="2800" spc="-45" dirty="0">
                <a:latin typeface="Calibri"/>
                <a:cs typeface="Calibri"/>
              </a:rPr>
              <a:t>v</a:t>
            </a:r>
            <a:r>
              <a:rPr lang="it-IT" sz="2800" spc="-15" dirty="0">
                <a:latin typeface="Calibri"/>
                <a:cs typeface="Calibri"/>
              </a:rPr>
              <a:t>a</a:t>
            </a:r>
            <a:r>
              <a:rPr lang="it-IT" sz="2800" spc="5" dirty="0">
                <a:latin typeface="Calibri"/>
                <a:cs typeface="Calibri"/>
              </a:rPr>
              <a:t> </a:t>
            </a:r>
            <a:r>
              <a:rPr lang="it-IT" sz="2800" spc="-15" dirty="0">
                <a:latin typeface="Calibri"/>
                <a:cs typeface="Calibri"/>
              </a:rPr>
              <a:t>è </a:t>
            </a:r>
            <a:r>
              <a:rPr lang="it-IT" sz="2800" spc="-10" dirty="0">
                <a:latin typeface="Calibri"/>
                <a:cs typeface="Calibri"/>
              </a:rPr>
              <a:t>el</a:t>
            </a:r>
            <a:r>
              <a:rPr lang="it-IT" sz="2800" spc="-30" dirty="0">
                <a:latin typeface="Calibri"/>
                <a:cs typeface="Calibri"/>
              </a:rPr>
              <a:t>e</a:t>
            </a:r>
            <a:r>
              <a:rPr lang="it-IT" sz="2800" spc="-50" dirty="0">
                <a:latin typeface="Calibri"/>
                <a:cs typeface="Calibri"/>
              </a:rPr>
              <a:t>t</a:t>
            </a:r>
            <a:r>
              <a:rPr lang="it-IT" sz="2800" spc="-40" dirty="0">
                <a:latin typeface="Calibri"/>
                <a:cs typeface="Calibri"/>
              </a:rPr>
              <a:t>t</a:t>
            </a:r>
            <a:r>
              <a:rPr lang="it-IT" sz="2800" spc="-15" dirty="0">
                <a:latin typeface="Calibri"/>
                <a:cs typeface="Calibri"/>
              </a:rPr>
              <a:t>a</a:t>
            </a:r>
            <a:r>
              <a:rPr lang="it-IT" sz="2800" spc="15" dirty="0">
                <a:latin typeface="Calibri"/>
                <a:cs typeface="Calibri"/>
              </a:rPr>
              <a:t> </a:t>
            </a:r>
            <a:r>
              <a:rPr lang="it-IT" sz="2800" dirty="0">
                <a:latin typeface="Calibri"/>
                <a:cs typeface="Calibri"/>
              </a:rPr>
              <a:t>in</a:t>
            </a:r>
            <a:r>
              <a:rPr lang="it-IT" sz="2800" spc="-5" dirty="0">
                <a:latin typeface="Calibri"/>
                <a:cs typeface="Calibri"/>
              </a:rPr>
              <a:t> s</a:t>
            </a:r>
            <a:r>
              <a:rPr lang="it-IT" sz="2800" spc="-15" dirty="0">
                <a:latin typeface="Calibri"/>
                <a:cs typeface="Calibri"/>
              </a:rPr>
              <a:t>eno</a:t>
            </a:r>
            <a:r>
              <a:rPr lang="it-IT" sz="2800" spc="-5" dirty="0">
                <a:latin typeface="Calibri"/>
                <a:cs typeface="Calibri"/>
              </a:rPr>
              <a:t> </a:t>
            </a:r>
            <a:r>
              <a:rPr lang="it-IT" sz="2800" spc="-10" dirty="0">
                <a:latin typeface="Calibri"/>
                <a:cs typeface="Calibri"/>
              </a:rPr>
              <a:t>al </a:t>
            </a:r>
            <a:r>
              <a:rPr lang="it-IT" sz="2800" spc="-45" dirty="0">
                <a:latin typeface="Calibri"/>
                <a:cs typeface="Calibri"/>
              </a:rPr>
              <a:t>c</a:t>
            </a:r>
            <a:r>
              <a:rPr lang="it-IT" sz="2800" spc="-15" dirty="0">
                <a:latin typeface="Calibri"/>
                <a:cs typeface="Calibri"/>
              </a:rPr>
              <a:t>onsig</a:t>
            </a:r>
            <a:r>
              <a:rPr lang="it-IT" sz="2800" spc="-5" dirty="0">
                <a:latin typeface="Calibri"/>
                <a:cs typeface="Calibri"/>
              </a:rPr>
              <a:t>l</a:t>
            </a:r>
            <a:r>
              <a:rPr lang="it-IT" sz="2800" dirty="0">
                <a:latin typeface="Calibri"/>
                <a:cs typeface="Calibri"/>
              </a:rPr>
              <a:t>io di</a:t>
            </a:r>
            <a:r>
              <a:rPr lang="it-IT" sz="2800" spc="-5" dirty="0">
                <a:latin typeface="Calibri"/>
                <a:cs typeface="Calibri"/>
              </a:rPr>
              <a:t> </a:t>
            </a:r>
            <a:r>
              <a:rPr lang="it-IT" sz="2800" dirty="0">
                <a:latin typeface="Calibri"/>
                <a:cs typeface="Calibri"/>
              </a:rPr>
              <a:t>i</a:t>
            </a:r>
            <a:r>
              <a:rPr lang="it-IT" sz="2800" spc="-20" dirty="0">
                <a:latin typeface="Calibri"/>
                <a:cs typeface="Calibri"/>
              </a:rPr>
              <a:t>s</a:t>
            </a:r>
            <a:r>
              <a:rPr lang="it-IT" sz="2800" spc="-10" dirty="0">
                <a:latin typeface="Calibri"/>
                <a:cs typeface="Calibri"/>
              </a:rPr>
              <a:t>ti</a:t>
            </a:r>
            <a:r>
              <a:rPr lang="it-IT" sz="2800" spc="-20" dirty="0">
                <a:latin typeface="Calibri"/>
                <a:cs typeface="Calibri"/>
              </a:rPr>
              <a:t>t</a:t>
            </a:r>
            <a:r>
              <a:rPr lang="it-IT" sz="2800" spc="-15" dirty="0">
                <a:latin typeface="Calibri"/>
                <a:cs typeface="Calibri"/>
              </a:rPr>
              <a:t>u</a:t>
            </a:r>
            <a:r>
              <a:rPr lang="it-IT" sz="2800" spc="-45" dirty="0">
                <a:latin typeface="Calibri"/>
                <a:cs typeface="Calibri"/>
              </a:rPr>
              <a:t>t</a:t>
            </a:r>
            <a:r>
              <a:rPr lang="it-IT" sz="2800" spc="-15" dirty="0">
                <a:latin typeface="Calibri"/>
                <a:cs typeface="Calibri"/>
              </a:rPr>
              <a:t>o</a:t>
            </a:r>
            <a:r>
              <a:rPr lang="it-IT" sz="2800" spc="5" dirty="0">
                <a:latin typeface="Calibri"/>
                <a:cs typeface="Calibri"/>
              </a:rPr>
              <a:t> </a:t>
            </a:r>
            <a:r>
              <a:rPr lang="it-IT" sz="2800" spc="-15" dirty="0">
                <a:latin typeface="Calibri"/>
                <a:cs typeface="Calibri"/>
              </a:rPr>
              <a:t>ed</a:t>
            </a:r>
            <a:r>
              <a:rPr lang="it-IT" sz="2800" spc="-5" dirty="0">
                <a:latin typeface="Calibri"/>
                <a:cs typeface="Calibri"/>
              </a:rPr>
              <a:t> </a:t>
            </a:r>
            <a:r>
              <a:rPr lang="it-IT" sz="2800" spc="-15" dirty="0">
                <a:latin typeface="Calibri"/>
                <a:cs typeface="Calibri"/>
              </a:rPr>
              <a:t>è</a:t>
            </a:r>
            <a:r>
              <a:rPr lang="it-IT" sz="2800" spc="-10" dirty="0">
                <a:latin typeface="Calibri"/>
                <a:cs typeface="Calibri"/>
              </a:rPr>
              <a:t> p</a:t>
            </a:r>
            <a:r>
              <a:rPr lang="it-IT" sz="2800" spc="-35" dirty="0">
                <a:latin typeface="Calibri"/>
                <a:cs typeface="Calibri"/>
              </a:rPr>
              <a:t>r</a:t>
            </a:r>
            <a:r>
              <a:rPr lang="it-IT" sz="2800" spc="-10" dirty="0">
                <a:latin typeface="Calibri"/>
                <a:cs typeface="Calibri"/>
              </a:rPr>
              <a:t>esiedu</a:t>
            </a:r>
            <a:r>
              <a:rPr lang="it-IT" sz="2800" spc="-40" dirty="0">
                <a:latin typeface="Calibri"/>
                <a:cs typeface="Calibri"/>
              </a:rPr>
              <a:t>t</a:t>
            </a:r>
            <a:r>
              <a:rPr lang="it-IT" sz="2800" spc="-15" dirty="0">
                <a:latin typeface="Calibri"/>
                <a:cs typeface="Calibri"/>
              </a:rPr>
              <a:t>a </a:t>
            </a:r>
            <a:r>
              <a:rPr lang="it-IT" sz="2800" spc="-10" dirty="0">
                <a:latin typeface="Calibri"/>
                <a:cs typeface="Calibri"/>
              </a:rPr>
              <a:t>dal</a:t>
            </a:r>
            <a:r>
              <a:rPr lang="it-IT" sz="2800" spc="-5" dirty="0">
                <a:latin typeface="Calibri"/>
                <a:cs typeface="Calibri"/>
              </a:rPr>
              <a:t> </a:t>
            </a:r>
            <a:r>
              <a:rPr lang="it-IT" sz="2800" spc="-10" dirty="0">
                <a:latin typeface="Calibri"/>
                <a:cs typeface="Calibri"/>
              </a:rPr>
              <a:t>dirigente scolastico; ogni componente esprime la sua rappresentanza</a:t>
            </a:r>
            <a:r>
              <a:rPr lang="it-IT" sz="2800" spc="-10" dirty="0" smtClean="0">
                <a:latin typeface="Calibri"/>
                <a:cs typeface="Calibri"/>
              </a:rPr>
              <a:t>.</a:t>
            </a:r>
          </a:p>
          <a:p>
            <a:pPr marL="355600" marR="12700" indent="-343535">
              <a:lnSpc>
                <a:spcPct val="80000"/>
              </a:lnSpc>
              <a:buFont typeface="Arial"/>
              <a:buChar char="•"/>
              <a:tabLst>
                <a:tab pos="355600" algn="l"/>
              </a:tabLst>
            </a:pPr>
            <a:r>
              <a:rPr lang="it-IT" sz="2800" spc="-10" dirty="0" smtClean="0">
                <a:latin typeface="Calibri"/>
                <a:cs typeface="Calibri"/>
              </a:rPr>
              <a:t> </a:t>
            </a:r>
            <a:r>
              <a:rPr lang="it-IT" sz="2800" spc="-10" dirty="0">
                <a:latin typeface="Calibri"/>
                <a:cs typeface="Calibri"/>
              </a:rPr>
              <a:t>Nelle scuole secondarie di primo grado essa è composta da un docente, un membro del personale ATA, da due genitori (membri eletti); dal dirigente scolastico e dal direttore dei servizi generali e amministrativi (membri di diritto</a:t>
            </a:r>
            <a:r>
              <a:rPr lang="it-IT" sz="2800" spc="-10" dirty="0" smtClean="0">
                <a:latin typeface="Calibri"/>
                <a:cs typeface="Calibri"/>
              </a:rPr>
              <a:t>).</a:t>
            </a:r>
          </a:p>
          <a:p>
            <a:pPr marL="355600" marR="12700" indent="-343535">
              <a:lnSpc>
                <a:spcPct val="80000"/>
              </a:lnSpc>
              <a:buFont typeface="Arial"/>
              <a:buChar char="•"/>
              <a:tabLst>
                <a:tab pos="355600" algn="l"/>
              </a:tabLst>
            </a:pPr>
            <a:r>
              <a:rPr lang="it-IT" sz="2800" spc="-10" dirty="0" smtClean="0">
                <a:latin typeface="Calibri"/>
                <a:cs typeface="Calibri"/>
              </a:rPr>
              <a:t> </a:t>
            </a:r>
            <a:r>
              <a:rPr lang="it-IT" sz="2800" spc="-10" dirty="0">
                <a:latin typeface="Calibri"/>
                <a:cs typeface="Calibri"/>
              </a:rPr>
              <a:t>Nella scuola secondaria di secondo grado la giunta ha un solo rappresentante dei genitori e anche un rappresentante degli studenti.</a:t>
            </a:r>
          </a:p>
          <a:p>
            <a:endParaRPr lang="it-IT" sz="2000" dirty="0"/>
          </a:p>
        </p:txBody>
      </p:sp>
    </p:spTree>
    <p:extLst>
      <p:ext uri="{BB962C8B-B14F-4D97-AF65-F5344CB8AC3E}">
        <p14:creationId xmlns:p14="http://schemas.microsoft.com/office/powerpoint/2010/main" val="2688444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1" y="624110"/>
            <a:ext cx="6629399" cy="823690"/>
          </a:xfrm>
        </p:spPr>
        <p:txBody>
          <a:bodyPr>
            <a:normAutofit fontScale="90000"/>
          </a:bodyPr>
          <a:lstStyle/>
          <a:p>
            <a:pPr>
              <a:lnSpc>
                <a:spcPct val="100000"/>
              </a:lnSpc>
            </a:pPr>
            <a:r>
              <a:rPr lang="it-IT" b="1" dirty="0">
                <a:latin typeface="Calibri"/>
                <a:cs typeface="Calibri"/>
              </a:rPr>
              <a:t>P</a:t>
            </a:r>
            <a:r>
              <a:rPr lang="it-IT" b="1" spc="-65" dirty="0">
                <a:latin typeface="Calibri"/>
                <a:cs typeface="Calibri"/>
              </a:rPr>
              <a:t>r</a:t>
            </a:r>
            <a:r>
              <a:rPr lang="it-IT" b="1" spc="-20" dirty="0">
                <a:latin typeface="Calibri"/>
                <a:cs typeface="Calibri"/>
              </a:rPr>
              <a:t>o</a:t>
            </a:r>
            <a:r>
              <a:rPr lang="it-IT" b="1" spc="30" dirty="0">
                <a:latin typeface="Calibri"/>
                <a:cs typeface="Calibri"/>
              </a:rPr>
              <a:t>v</a:t>
            </a:r>
            <a:r>
              <a:rPr lang="it-IT" b="1" spc="-35" dirty="0">
                <a:latin typeface="Calibri"/>
                <a:cs typeface="Calibri"/>
              </a:rPr>
              <a:t>v</a:t>
            </a:r>
            <a:r>
              <a:rPr lang="it-IT" b="1" dirty="0">
                <a:latin typeface="Calibri"/>
                <a:cs typeface="Calibri"/>
              </a:rPr>
              <a:t>edime</a:t>
            </a:r>
            <a:r>
              <a:rPr lang="it-IT" b="1" spc="-60" dirty="0">
                <a:latin typeface="Calibri"/>
                <a:cs typeface="Calibri"/>
              </a:rPr>
              <a:t>n</a:t>
            </a:r>
            <a:r>
              <a:rPr lang="it-IT" b="1" dirty="0">
                <a:latin typeface="Calibri"/>
                <a:cs typeface="Calibri"/>
              </a:rPr>
              <a:t>ti</a:t>
            </a:r>
            <a:r>
              <a:rPr lang="it-IT" b="1" spc="-55" dirty="0">
                <a:latin typeface="Calibri"/>
                <a:cs typeface="Calibri"/>
              </a:rPr>
              <a:t> </a:t>
            </a:r>
            <a:r>
              <a:rPr lang="it-IT" b="1" dirty="0">
                <a:latin typeface="Calibri"/>
                <a:cs typeface="Calibri"/>
              </a:rPr>
              <a:t>dele</a:t>
            </a:r>
            <a:r>
              <a:rPr lang="it-IT" b="1" spc="-75" dirty="0">
                <a:latin typeface="Calibri"/>
                <a:cs typeface="Calibri"/>
              </a:rPr>
              <a:t>g</a:t>
            </a:r>
            <a:r>
              <a:rPr lang="it-IT" b="1" spc="-40" dirty="0">
                <a:latin typeface="Calibri"/>
                <a:cs typeface="Calibri"/>
              </a:rPr>
              <a:t>a</a:t>
            </a:r>
            <a:r>
              <a:rPr lang="it-IT" b="1" dirty="0">
                <a:latin typeface="Calibri"/>
                <a:cs typeface="Calibri"/>
              </a:rPr>
              <a:t>ti</a:t>
            </a:r>
            <a:r>
              <a:rPr lang="it-IT" b="1" spc="-30" dirty="0">
                <a:latin typeface="Calibri"/>
                <a:cs typeface="Calibri"/>
              </a:rPr>
              <a:t> </a:t>
            </a:r>
            <a:r>
              <a:rPr lang="it-IT" b="1" dirty="0" smtClean="0">
                <a:latin typeface="Calibri"/>
                <a:cs typeface="Calibri"/>
              </a:rPr>
              <a:t>sul</a:t>
            </a:r>
            <a:r>
              <a:rPr lang="it-IT" b="1" spc="-15" dirty="0" smtClean="0">
                <a:latin typeface="Calibri"/>
                <a:cs typeface="Calibri"/>
              </a:rPr>
              <a:t>l</a:t>
            </a:r>
            <a:r>
              <a:rPr lang="it-IT" b="1" dirty="0" smtClean="0">
                <a:latin typeface="Calibri"/>
                <a:cs typeface="Calibri"/>
              </a:rPr>
              <a:t>a</a:t>
            </a:r>
            <a:r>
              <a:rPr lang="it-IT" dirty="0" smtClean="0">
                <a:latin typeface="Calibri"/>
                <a:cs typeface="Calibri"/>
              </a:rPr>
              <a:t> </a:t>
            </a:r>
            <a:r>
              <a:rPr lang="it-IT" b="1" dirty="0" smtClean="0">
                <a:latin typeface="Calibri"/>
                <a:cs typeface="Calibri"/>
              </a:rPr>
              <a:t>scuola</a:t>
            </a:r>
            <a:r>
              <a:rPr lang="it-IT" dirty="0">
                <a:latin typeface="Calibri"/>
                <a:cs typeface="Calibri"/>
              </a:rPr>
              <a:t/>
            </a:r>
            <a:br>
              <a:rPr lang="it-IT" dirty="0">
                <a:latin typeface="Calibri"/>
                <a:cs typeface="Calibri"/>
              </a:rPr>
            </a:br>
            <a:endParaRPr lang="it-IT" dirty="0"/>
          </a:p>
        </p:txBody>
      </p:sp>
      <p:sp>
        <p:nvSpPr>
          <p:cNvPr id="3" name="Segnaposto contenuto 2"/>
          <p:cNvSpPr>
            <a:spLocks noGrp="1"/>
          </p:cNvSpPr>
          <p:nvPr>
            <p:ph idx="1"/>
          </p:nvPr>
        </p:nvSpPr>
        <p:spPr>
          <a:xfrm>
            <a:off x="990600" y="1676400"/>
            <a:ext cx="7467601" cy="3733800"/>
          </a:xfrm>
        </p:spPr>
        <p:txBody>
          <a:bodyPr>
            <a:noAutofit/>
          </a:bodyPr>
          <a:lstStyle/>
          <a:p>
            <a:pPr marL="12700" marR="12700">
              <a:lnSpc>
                <a:spcPct val="80000"/>
              </a:lnSpc>
            </a:pPr>
            <a:r>
              <a:rPr lang="it-IT" sz="3200" b="1" spc="-10" dirty="0">
                <a:latin typeface="Calibri"/>
                <a:cs typeface="Calibri"/>
              </a:rPr>
              <a:t>I</a:t>
            </a:r>
            <a:r>
              <a:rPr lang="it-IT" sz="3200" b="1" spc="-15" dirty="0">
                <a:latin typeface="Calibri"/>
                <a:cs typeface="Calibri"/>
              </a:rPr>
              <a:t> </a:t>
            </a:r>
            <a:r>
              <a:rPr lang="it-IT" sz="3200" b="1" dirty="0">
                <a:latin typeface="Calibri"/>
                <a:cs typeface="Calibri"/>
              </a:rPr>
              <a:t>p</a:t>
            </a:r>
            <a:r>
              <a:rPr lang="it-IT" sz="3200" b="1" spc="-40" dirty="0">
                <a:latin typeface="Calibri"/>
                <a:cs typeface="Calibri"/>
              </a:rPr>
              <a:t>r</a:t>
            </a:r>
            <a:r>
              <a:rPr lang="it-IT" sz="3200" b="1" spc="-15" dirty="0">
                <a:latin typeface="Calibri"/>
                <a:cs typeface="Calibri"/>
              </a:rPr>
              <a:t>o</a:t>
            </a:r>
            <a:r>
              <a:rPr lang="it-IT" sz="3200" b="1" spc="25" dirty="0">
                <a:latin typeface="Calibri"/>
                <a:cs typeface="Calibri"/>
              </a:rPr>
              <a:t>v</a:t>
            </a:r>
            <a:r>
              <a:rPr lang="it-IT" sz="3200" b="1" spc="-20" dirty="0">
                <a:latin typeface="Calibri"/>
                <a:cs typeface="Calibri"/>
              </a:rPr>
              <a:t>v</a:t>
            </a:r>
            <a:r>
              <a:rPr lang="it-IT" sz="3200" b="1" dirty="0">
                <a:latin typeface="Calibri"/>
                <a:cs typeface="Calibri"/>
              </a:rPr>
              <a:t>edime</a:t>
            </a:r>
            <a:r>
              <a:rPr lang="it-IT" sz="3200" b="1" spc="-25" dirty="0">
                <a:latin typeface="Calibri"/>
                <a:cs typeface="Calibri"/>
              </a:rPr>
              <a:t>n</a:t>
            </a:r>
            <a:r>
              <a:rPr lang="it-IT" sz="3200" b="1" spc="-15" dirty="0">
                <a:latin typeface="Calibri"/>
                <a:cs typeface="Calibri"/>
              </a:rPr>
              <a:t>t</a:t>
            </a:r>
            <a:r>
              <a:rPr lang="it-IT" sz="3200" b="1" spc="-10" dirty="0">
                <a:latin typeface="Calibri"/>
                <a:cs typeface="Calibri"/>
              </a:rPr>
              <a:t>i</a:t>
            </a:r>
            <a:r>
              <a:rPr lang="it-IT" sz="3200" b="1" spc="-50" dirty="0">
                <a:latin typeface="Calibri"/>
                <a:cs typeface="Calibri"/>
              </a:rPr>
              <a:t> </a:t>
            </a:r>
            <a:r>
              <a:rPr lang="it-IT" sz="3200" b="1" dirty="0">
                <a:latin typeface="Calibri"/>
                <a:cs typeface="Calibri"/>
              </a:rPr>
              <a:t>dele</a:t>
            </a:r>
            <a:r>
              <a:rPr lang="it-IT" sz="3200" b="1" spc="-45" dirty="0">
                <a:latin typeface="Calibri"/>
                <a:cs typeface="Calibri"/>
              </a:rPr>
              <a:t>g</a:t>
            </a:r>
            <a:r>
              <a:rPr lang="it-IT" sz="3200" b="1" spc="-35" dirty="0">
                <a:latin typeface="Calibri"/>
                <a:cs typeface="Calibri"/>
              </a:rPr>
              <a:t>a</a:t>
            </a:r>
            <a:r>
              <a:rPr lang="it-IT" sz="3200" b="1" dirty="0">
                <a:latin typeface="Calibri"/>
                <a:cs typeface="Calibri"/>
              </a:rPr>
              <a:t>ti</a:t>
            </a:r>
            <a:r>
              <a:rPr lang="it-IT" sz="3200" b="1" spc="-25" dirty="0">
                <a:latin typeface="Calibri"/>
                <a:cs typeface="Calibri"/>
              </a:rPr>
              <a:t> </a:t>
            </a:r>
            <a:r>
              <a:rPr lang="it-IT" sz="3200" b="1" dirty="0">
                <a:latin typeface="Calibri"/>
                <a:cs typeface="Calibri"/>
              </a:rPr>
              <a:t>sulla</a:t>
            </a:r>
            <a:r>
              <a:rPr lang="it-IT" sz="3200" b="1" spc="-10" dirty="0">
                <a:latin typeface="Calibri"/>
                <a:cs typeface="Calibri"/>
              </a:rPr>
              <a:t> </a:t>
            </a:r>
            <a:r>
              <a:rPr lang="it-IT" sz="3200" b="1" dirty="0">
                <a:latin typeface="Calibri"/>
                <a:cs typeface="Calibri"/>
              </a:rPr>
              <a:t>scuo</a:t>
            </a:r>
            <a:r>
              <a:rPr lang="it-IT" sz="3200" b="1" spc="-10" dirty="0">
                <a:latin typeface="Calibri"/>
                <a:cs typeface="Calibri"/>
              </a:rPr>
              <a:t>l</a:t>
            </a:r>
            <a:r>
              <a:rPr lang="it-IT" sz="3200" b="1" dirty="0">
                <a:latin typeface="Calibri"/>
                <a:cs typeface="Calibri"/>
              </a:rPr>
              <a:t>a </a:t>
            </a:r>
            <a:r>
              <a:rPr lang="it-IT" sz="3200" b="1" spc="-20" dirty="0">
                <a:latin typeface="Calibri"/>
                <a:cs typeface="Calibri"/>
              </a:rPr>
              <a:t>(</a:t>
            </a:r>
            <a:r>
              <a:rPr lang="it-IT" sz="3200" b="1" dirty="0">
                <a:latin typeface="Calibri"/>
                <a:cs typeface="Calibri"/>
              </a:rPr>
              <a:t>anche ch</a:t>
            </a:r>
            <a:r>
              <a:rPr lang="it-IT" sz="3200" b="1" spc="-15" dirty="0">
                <a:latin typeface="Calibri"/>
                <a:cs typeface="Calibri"/>
              </a:rPr>
              <a:t>i</a:t>
            </a:r>
            <a:r>
              <a:rPr lang="it-IT" sz="3200" b="1" dirty="0">
                <a:latin typeface="Calibri"/>
                <a:cs typeface="Calibri"/>
              </a:rPr>
              <a:t>am</a:t>
            </a:r>
            <a:r>
              <a:rPr lang="it-IT" sz="3200" b="1" spc="-40" dirty="0">
                <a:latin typeface="Calibri"/>
                <a:cs typeface="Calibri"/>
              </a:rPr>
              <a:t>a</a:t>
            </a:r>
            <a:r>
              <a:rPr lang="it-IT" sz="3200" b="1" dirty="0">
                <a:latin typeface="Calibri"/>
                <a:cs typeface="Calibri"/>
              </a:rPr>
              <a:t>ti</a:t>
            </a:r>
            <a:r>
              <a:rPr lang="it-IT" sz="3200" b="1" spc="-15" dirty="0">
                <a:latin typeface="Calibri"/>
                <a:cs typeface="Calibri"/>
              </a:rPr>
              <a:t> </a:t>
            </a:r>
            <a:r>
              <a:rPr lang="it-IT" sz="3200" b="1" dirty="0">
                <a:latin typeface="Calibri"/>
                <a:cs typeface="Calibri"/>
              </a:rPr>
              <a:t>dec</a:t>
            </a:r>
            <a:r>
              <a:rPr lang="it-IT" sz="3200" b="1" spc="-45" dirty="0">
                <a:latin typeface="Calibri"/>
                <a:cs typeface="Calibri"/>
              </a:rPr>
              <a:t>r</a:t>
            </a:r>
            <a:r>
              <a:rPr lang="it-IT" sz="3200" b="1" spc="-25" dirty="0">
                <a:latin typeface="Calibri"/>
                <a:cs typeface="Calibri"/>
              </a:rPr>
              <a:t>e</a:t>
            </a:r>
            <a:r>
              <a:rPr lang="it-IT" sz="3200" b="1" dirty="0">
                <a:latin typeface="Calibri"/>
                <a:cs typeface="Calibri"/>
              </a:rPr>
              <a:t>ti</a:t>
            </a:r>
            <a:r>
              <a:rPr lang="it-IT" sz="3200" b="1" spc="-30" dirty="0">
                <a:latin typeface="Calibri"/>
                <a:cs typeface="Calibri"/>
              </a:rPr>
              <a:t> </a:t>
            </a:r>
            <a:r>
              <a:rPr lang="it-IT" sz="3200" b="1" dirty="0">
                <a:latin typeface="Calibri"/>
                <a:cs typeface="Calibri"/>
              </a:rPr>
              <a:t>dele</a:t>
            </a:r>
            <a:r>
              <a:rPr lang="it-IT" sz="3200" b="1" spc="-50" dirty="0">
                <a:latin typeface="Calibri"/>
                <a:cs typeface="Calibri"/>
              </a:rPr>
              <a:t>g</a:t>
            </a:r>
            <a:r>
              <a:rPr lang="it-IT" sz="3200" b="1" spc="-35" dirty="0">
                <a:latin typeface="Calibri"/>
                <a:cs typeface="Calibri"/>
              </a:rPr>
              <a:t>a</a:t>
            </a:r>
            <a:r>
              <a:rPr lang="it-IT" sz="3200" b="1" dirty="0">
                <a:latin typeface="Calibri"/>
                <a:cs typeface="Calibri"/>
              </a:rPr>
              <a:t>ti</a:t>
            </a:r>
            <a:r>
              <a:rPr lang="it-IT" sz="3200" b="1" spc="-30" dirty="0">
                <a:latin typeface="Calibri"/>
                <a:cs typeface="Calibri"/>
              </a:rPr>
              <a:t> </a:t>
            </a:r>
            <a:r>
              <a:rPr lang="it-IT" sz="3200" b="1" dirty="0">
                <a:latin typeface="Calibri"/>
                <a:cs typeface="Calibri"/>
              </a:rPr>
              <a:t>sul</a:t>
            </a:r>
            <a:r>
              <a:rPr lang="it-IT" sz="3200" b="1" spc="-10" dirty="0">
                <a:latin typeface="Calibri"/>
                <a:cs typeface="Calibri"/>
              </a:rPr>
              <a:t>l</a:t>
            </a:r>
            <a:r>
              <a:rPr lang="it-IT" sz="3200" b="1" dirty="0">
                <a:latin typeface="Calibri"/>
                <a:cs typeface="Calibri"/>
              </a:rPr>
              <a:t>a</a:t>
            </a:r>
            <a:r>
              <a:rPr lang="it-IT" sz="3200" b="1" spc="-15" dirty="0">
                <a:latin typeface="Calibri"/>
                <a:cs typeface="Calibri"/>
              </a:rPr>
              <a:t> </a:t>
            </a:r>
            <a:r>
              <a:rPr lang="it-IT" sz="3200" b="1" dirty="0">
                <a:latin typeface="Calibri"/>
                <a:cs typeface="Calibri"/>
              </a:rPr>
              <a:t>scuo</a:t>
            </a:r>
            <a:r>
              <a:rPr lang="it-IT" sz="3200" b="1" spc="-10" dirty="0">
                <a:latin typeface="Calibri"/>
                <a:cs typeface="Calibri"/>
              </a:rPr>
              <a:t>l</a:t>
            </a:r>
            <a:r>
              <a:rPr lang="it-IT" sz="3200" b="1" dirty="0">
                <a:latin typeface="Calibri"/>
                <a:cs typeface="Calibri"/>
              </a:rPr>
              <a:t>a)</a:t>
            </a:r>
            <a:r>
              <a:rPr lang="it-IT" sz="3200" b="1" spc="-15" dirty="0">
                <a:latin typeface="Calibri"/>
                <a:cs typeface="Calibri"/>
              </a:rPr>
              <a:t> </a:t>
            </a:r>
            <a:r>
              <a:rPr lang="it-IT" sz="3200" b="1" dirty="0">
                <a:latin typeface="Calibri"/>
                <a:cs typeface="Calibri"/>
              </a:rPr>
              <a:t>sono</a:t>
            </a:r>
            <a:r>
              <a:rPr lang="it-IT" sz="3200" b="1" spc="-5" dirty="0">
                <a:latin typeface="Calibri"/>
                <a:cs typeface="Calibri"/>
              </a:rPr>
              <a:t> </a:t>
            </a:r>
            <a:r>
              <a:rPr lang="it-IT" sz="3200" b="1" dirty="0">
                <a:latin typeface="Calibri"/>
                <a:cs typeface="Calibri"/>
              </a:rPr>
              <a:t>una </a:t>
            </a:r>
            <a:r>
              <a:rPr lang="it-IT" sz="3200" b="1" spc="-60" dirty="0">
                <a:latin typeface="Calibri"/>
                <a:cs typeface="Calibri"/>
              </a:rPr>
              <a:t>r</a:t>
            </a:r>
            <a:r>
              <a:rPr lang="it-IT" sz="3200" b="1" dirty="0">
                <a:latin typeface="Calibri"/>
                <a:cs typeface="Calibri"/>
              </a:rPr>
              <a:t>ac</a:t>
            </a:r>
            <a:r>
              <a:rPr lang="it-IT" sz="3200" b="1" spc="-25" dirty="0">
                <a:latin typeface="Calibri"/>
                <a:cs typeface="Calibri"/>
              </a:rPr>
              <a:t>c</a:t>
            </a:r>
            <a:r>
              <a:rPr lang="it-IT" sz="3200" b="1" dirty="0">
                <a:latin typeface="Calibri"/>
                <a:cs typeface="Calibri"/>
              </a:rPr>
              <a:t>o</a:t>
            </a:r>
            <a:r>
              <a:rPr lang="it-IT" sz="3200" b="1" spc="-10" dirty="0">
                <a:latin typeface="Calibri"/>
                <a:cs typeface="Calibri"/>
              </a:rPr>
              <a:t>l</a:t>
            </a:r>
            <a:r>
              <a:rPr lang="it-IT" sz="3200" b="1" spc="-25" dirty="0">
                <a:latin typeface="Calibri"/>
                <a:cs typeface="Calibri"/>
              </a:rPr>
              <a:t>t</a:t>
            </a:r>
            <a:r>
              <a:rPr lang="it-IT" sz="3200" b="1" dirty="0">
                <a:latin typeface="Calibri"/>
                <a:cs typeface="Calibri"/>
              </a:rPr>
              <a:t>a</a:t>
            </a:r>
            <a:r>
              <a:rPr lang="it-IT" sz="3200" b="1" spc="-25" dirty="0">
                <a:latin typeface="Calibri"/>
                <a:cs typeface="Calibri"/>
              </a:rPr>
              <a:t> </a:t>
            </a:r>
            <a:r>
              <a:rPr lang="it-IT" sz="3200" b="1" dirty="0">
                <a:latin typeface="Calibri"/>
                <a:cs typeface="Calibri"/>
              </a:rPr>
              <a:t>di</a:t>
            </a:r>
            <a:r>
              <a:rPr lang="it-IT" sz="3200" b="1" spc="-15" dirty="0">
                <a:latin typeface="Calibri"/>
                <a:cs typeface="Calibri"/>
              </a:rPr>
              <a:t> </a:t>
            </a:r>
            <a:r>
              <a:rPr lang="it-IT" sz="3200" b="1" dirty="0">
                <a:latin typeface="Calibri"/>
                <a:cs typeface="Calibri"/>
              </a:rPr>
              <a:t>sei </a:t>
            </a:r>
            <a:r>
              <a:rPr lang="it-IT" sz="3200" b="1" spc="-40" dirty="0">
                <a:latin typeface="Calibri"/>
                <a:cs typeface="Calibri"/>
              </a:rPr>
              <a:t>a</a:t>
            </a:r>
            <a:r>
              <a:rPr lang="it-IT" sz="3200" b="1" spc="-35" dirty="0">
                <a:latin typeface="Calibri"/>
                <a:cs typeface="Calibri"/>
              </a:rPr>
              <a:t>t</a:t>
            </a:r>
            <a:r>
              <a:rPr lang="it-IT" sz="3200" b="1" dirty="0">
                <a:latin typeface="Calibri"/>
                <a:cs typeface="Calibri"/>
              </a:rPr>
              <a:t>ti</a:t>
            </a:r>
            <a:r>
              <a:rPr lang="it-IT" sz="3200" b="1" spc="-15" dirty="0">
                <a:latin typeface="Calibri"/>
                <a:cs typeface="Calibri"/>
              </a:rPr>
              <a:t> </a:t>
            </a:r>
            <a:r>
              <a:rPr lang="it-IT" sz="3200" b="1" dirty="0">
                <a:latin typeface="Calibri"/>
                <a:cs typeface="Calibri"/>
              </a:rPr>
              <a:t>norm</a:t>
            </a:r>
            <a:r>
              <a:rPr lang="it-IT" sz="3200" b="1" spc="-30" dirty="0">
                <a:latin typeface="Calibri"/>
                <a:cs typeface="Calibri"/>
              </a:rPr>
              <a:t>a</a:t>
            </a:r>
            <a:r>
              <a:rPr lang="it-IT" sz="3200" b="1" dirty="0">
                <a:latin typeface="Calibri"/>
                <a:cs typeface="Calibri"/>
              </a:rPr>
              <a:t>tivi</a:t>
            </a:r>
            <a:r>
              <a:rPr lang="it-IT" sz="3200" b="1" spc="-25" dirty="0">
                <a:latin typeface="Calibri"/>
                <a:cs typeface="Calibri"/>
              </a:rPr>
              <a:t> </a:t>
            </a:r>
            <a:r>
              <a:rPr lang="it-IT" sz="3200" b="1" dirty="0">
                <a:latin typeface="Calibri"/>
                <a:cs typeface="Calibri"/>
              </a:rPr>
              <a:t>eman</a:t>
            </a:r>
            <a:r>
              <a:rPr lang="it-IT" sz="3200" b="1" spc="-30" dirty="0">
                <a:latin typeface="Calibri"/>
                <a:cs typeface="Calibri"/>
              </a:rPr>
              <a:t>a</a:t>
            </a:r>
            <a:r>
              <a:rPr lang="it-IT" sz="3200" b="1" dirty="0">
                <a:latin typeface="Calibri"/>
                <a:cs typeface="Calibri"/>
              </a:rPr>
              <a:t>ti</a:t>
            </a:r>
            <a:r>
              <a:rPr lang="it-IT" sz="3200" b="1" spc="-15" dirty="0">
                <a:latin typeface="Calibri"/>
                <a:cs typeface="Calibri"/>
              </a:rPr>
              <a:t> </a:t>
            </a:r>
            <a:r>
              <a:rPr lang="it-IT" sz="3200" b="1" dirty="0">
                <a:latin typeface="Calibri"/>
                <a:cs typeface="Calibri"/>
              </a:rPr>
              <a:t>in</a:t>
            </a:r>
            <a:r>
              <a:rPr lang="it-IT" sz="3200" b="1" spc="-5" dirty="0">
                <a:latin typeface="Calibri"/>
                <a:cs typeface="Calibri"/>
              </a:rPr>
              <a:t> </a:t>
            </a:r>
            <a:r>
              <a:rPr lang="it-IT" sz="3200" b="1" dirty="0">
                <a:latin typeface="Calibri"/>
                <a:cs typeface="Calibri"/>
              </a:rPr>
              <a:t>I</a:t>
            </a:r>
            <a:r>
              <a:rPr lang="it-IT" sz="3200" b="1" spc="-20" dirty="0">
                <a:latin typeface="Calibri"/>
                <a:cs typeface="Calibri"/>
              </a:rPr>
              <a:t>t</a:t>
            </a:r>
            <a:r>
              <a:rPr lang="it-IT" sz="3200" b="1" dirty="0">
                <a:latin typeface="Calibri"/>
                <a:cs typeface="Calibri"/>
              </a:rPr>
              <a:t>a</a:t>
            </a:r>
            <a:r>
              <a:rPr lang="it-IT" sz="3200" b="1" spc="-10" dirty="0">
                <a:latin typeface="Calibri"/>
                <a:cs typeface="Calibri"/>
              </a:rPr>
              <a:t>l</a:t>
            </a:r>
            <a:r>
              <a:rPr lang="it-IT" sz="3200" b="1" dirty="0">
                <a:latin typeface="Calibri"/>
                <a:cs typeface="Calibri"/>
              </a:rPr>
              <a:t>ia</a:t>
            </a:r>
            <a:r>
              <a:rPr lang="it-IT" sz="3200" b="1" spc="-5" dirty="0">
                <a:latin typeface="Calibri"/>
                <a:cs typeface="Calibri"/>
              </a:rPr>
              <a:t> </a:t>
            </a:r>
            <a:r>
              <a:rPr lang="it-IT" sz="3200" b="1" dirty="0">
                <a:latin typeface="Calibri"/>
                <a:cs typeface="Calibri"/>
              </a:rPr>
              <a:t>t</a:t>
            </a:r>
            <a:r>
              <a:rPr lang="it-IT" sz="3200" b="1" spc="-60" dirty="0">
                <a:latin typeface="Calibri"/>
                <a:cs typeface="Calibri"/>
              </a:rPr>
              <a:t>r</a:t>
            </a:r>
            <a:r>
              <a:rPr lang="it-IT" sz="3200" b="1" dirty="0">
                <a:latin typeface="Calibri"/>
                <a:cs typeface="Calibri"/>
              </a:rPr>
              <a:t>a</a:t>
            </a:r>
            <a:r>
              <a:rPr lang="it-IT" sz="3200" b="1" spc="-15" dirty="0">
                <a:latin typeface="Calibri"/>
                <a:cs typeface="Calibri"/>
              </a:rPr>
              <a:t> </a:t>
            </a:r>
            <a:r>
              <a:rPr lang="it-IT" sz="3200" b="1" spc="-10" dirty="0">
                <a:latin typeface="Calibri"/>
                <a:cs typeface="Calibri"/>
              </a:rPr>
              <a:t>il lugl</a:t>
            </a:r>
            <a:r>
              <a:rPr lang="it-IT" sz="3200" b="1" dirty="0">
                <a:latin typeface="Calibri"/>
                <a:cs typeface="Calibri"/>
              </a:rPr>
              <a:t>i</a:t>
            </a:r>
            <a:r>
              <a:rPr lang="it-IT" sz="3200" b="1" spc="-10" dirty="0">
                <a:latin typeface="Calibri"/>
                <a:cs typeface="Calibri"/>
              </a:rPr>
              <a:t>o</a:t>
            </a:r>
            <a:r>
              <a:rPr lang="it-IT" sz="3200" b="1" dirty="0">
                <a:latin typeface="Calibri"/>
                <a:cs typeface="Calibri"/>
              </a:rPr>
              <a:t>19</a:t>
            </a:r>
            <a:r>
              <a:rPr lang="it-IT" sz="3200" b="1" spc="10" dirty="0">
                <a:latin typeface="Calibri"/>
                <a:cs typeface="Calibri"/>
              </a:rPr>
              <a:t>7</a:t>
            </a:r>
            <a:r>
              <a:rPr lang="it-IT" sz="3200" b="1" dirty="0">
                <a:latin typeface="Calibri"/>
                <a:cs typeface="Calibri"/>
              </a:rPr>
              <a:t>3</a:t>
            </a:r>
            <a:r>
              <a:rPr lang="it-IT" sz="3200" b="1" spc="-15" dirty="0">
                <a:latin typeface="Calibri"/>
                <a:cs typeface="Calibri"/>
              </a:rPr>
              <a:t> </a:t>
            </a:r>
            <a:r>
              <a:rPr lang="it-IT" sz="3200" b="1" dirty="0">
                <a:latin typeface="Calibri"/>
                <a:cs typeface="Calibri"/>
              </a:rPr>
              <a:t>ed</a:t>
            </a:r>
            <a:r>
              <a:rPr lang="it-IT" sz="3200" b="1" spc="-20" dirty="0">
                <a:latin typeface="Calibri"/>
                <a:cs typeface="Calibri"/>
              </a:rPr>
              <a:t> </a:t>
            </a:r>
            <a:r>
              <a:rPr lang="it-IT" sz="3200" b="1" spc="-10" dirty="0">
                <a:latin typeface="Calibri"/>
                <a:cs typeface="Calibri"/>
              </a:rPr>
              <a:t>il</a:t>
            </a:r>
            <a:r>
              <a:rPr lang="it-IT" sz="3200" b="1" spc="-5" dirty="0">
                <a:latin typeface="Calibri"/>
                <a:cs typeface="Calibri"/>
              </a:rPr>
              <a:t> </a:t>
            </a:r>
            <a:r>
              <a:rPr lang="it-IT" sz="3200" b="1" dirty="0">
                <a:latin typeface="Calibri"/>
                <a:cs typeface="Calibri"/>
              </a:rPr>
              <a:t>ma</a:t>
            </a:r>
            <a:r>
              <a:rPr lang="it-IT" sz="3200" b="1" spc="15" dirty="0">
                <a:latin typeface="Calibri"/>
                <a:cs typeface="Calibri"/>
              </a:rPr>
              <a:t>g</a:t>
            </a:r>
            <a:r>
              <a:rPr lang="it-IT" sz="3200" b="1" dirty="0">
                <a:latin typeface="Calibri"/>
                <a:cs typeface="Calibri"/>
              </a:rPr>
              <a:t>gio 19</a:t>
            </a:r>
            <a:r>
              <a:rPr lang="it-IT" sz="3200" b="1" spc="5" dirty="0">
                <a:latin typeface="Calibri"/>
                <a:cs typeface="Calibri"/>
              </a:rPr>
              <a:t>7</a:t>
            </a:r>
            <a:r>
              <a:rPr lang="it-IT" sz="3200" b="1" dirty="0">
                <a:latin typeface="Calibri"/>
                <a:cs typeface="Calibri"/>
              </a:rPr>
              <a:t>4.</a:t>
            </a:r>
            <a:r>
              <a:rPr lang="it-IT" sz="3200" b="1" spc="-15" dirty="0">
                <a:latin typeface="Calibri"/>
                <a:cs typeface="Calibri"/>
              </a:rPr>
              <a:t> </a:t>
            </a:r>
          </a:p>
          <a:p>
            <a:pPr marL="12700" marR="12700">
              <a:lnSpc>
                <a:spcPct val="80000"/>
              </a:lnSpc>
            </a:pPr>
            <a:r>
              <a:rPr lang="it-IT" sz="3200" b="1" spc="-15" dirty="0">
                <a:latin typeface="Calibri"/>
                <a:cs typeface="Calibri"/>
              </a:rPr>
              <a:t>H</a:t>
            </a:r>
            <a:r>
              <a:rPr lang="it-IT" sz="3200" b="1" dirty="0">
                <a:latin typeface="Calibri"/>
                <a:cs typeface="Calibri"/>
              </a:rPr>
              <a:t>anno rappresentato di fatto il primo testo unico organico riguardante l'istruzione non universitaria nell'Italia repubblicana.</a:t>
            </a:r>
          </a:p>
          <a:p>
            <a:endParaRPr lang="it-IT" sz="3200" dirty="0"/>
          </a:p>
        </p:txBody>
      </p:sp>
    </p:spTree>
    <p:extLst>
      <p:ext uri="{BB962C8B-B14F-4D97-AF65-F5344CB8AC3E}">
        <p14:creationId xmlns:p14="http://schemas.microsoft.com/office/powerpoint/2010/main" val="67328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0200" y="609600"/>
            <a:ext cx="6589199" cy="823690"/>
          </a:xfrm>
        </p:spPr>
        <p:txBody>
          <a:bodyPr/>
          <a:lstStyle/>
          <a:p>
            <a:r>
              <a:rPr lang="it-IT" dirty="0">
                <a:latin typeface="Calibri"/>
                <a:cs typeface="Calibri"/>
              </a:rPr>
              <a:t>LA</a:t>
            </a:r>
            <a:r>
              <a:rPr lang="it-IT" spc="-5" dirty="0">
                <a:latin typeface="Calibri"/>
                <a:cs typeface="Calibri"/>
              </a:rPr>
              <a:t> </a:t>
            </a:r>
            <a:r>
              <a:rPr lang="it-IT" dirty="0">
                <a:latin typeface="Calibri"/>
                <a:cs typeface="Calibri"/>
              </a:rPr>
              <a:t>GIU</a:t>
            </a:r>
            <a:r>
              <a:rPr lang="it-IT" spc="-40" dirty="0">
                <a:latin typeface="Calibri"/>
                <a:cs typeface="Calibri"/>
              </a:rPr>
              <a:t>N</a:t>
            </a:r>
            <a:r>
              <a:rPr lang="it-IT" spc="-50" dirty="0">
                <a:latin typeface="Calibri"/>
                <a:cs typeface="Calibri"/>
              </a:rPr>
              <a:t>T</a:t>
            </a:r>
            <a:r>
              <a:rPr lang="it-IT" dirty="0">
                <a:latin typeface="Calibri"/>
                <a:cs typeface="Calibri"/>
              </a:rPr>
              <a:t>A</a:t>
            </a:r>
            <a:r>
              <a:rPr lang="it-IT" spc="-25" dirty="0">
                <a:latin typeface="Calibri"/>
                <a:cs typeface="Calibri"/>
              </a:rPr>
              <a:t> </a:t>
            </a:r>
            <a:r>
              <a:rPr lang="it-IT" dirty="0">
                <a:latin typeface="Calibri"/>
                <a:cs typeface="Calibri"/>
              </a:rPr>
              <a:t>ESECUTI</a:t>
            </a:r>
            <a:r>
              <a:rPr lang="it-IT" spc="-60" dirty="0">
                <a:latin typeface="Calibri"/>
                <a:cs typeface="Calibri"/>
              </a:rPr>
              <a:t>V</a:t>
            </a:r>
            <a:r>
              <a:rPr lang="it-IT" dirty="0">
                <a:latin typeface="Calibri"/>
                <a:cs typeface="Calibri"/>
              </a:rPr>
              <a:t>A</a:t>
            </a:r>
            <a:endParaRPr lang="it-IT" dirty="0"/>
          </a:p>
        </p:txBody>
      </p:sp>
      <p:sp>
        <p:nvSpPr>
          <p:cNvPr id="3" name="Segnaposto contenuto 2"/>
          <p:cNvSpPr>
            <a:spLocks noGrp="1"/>
          </p:cNvSpPr>
          <p:nvPr>
            <p:ph idx="1"/>
          </p:nvPr>
        </p:nvSpPr>
        <p:spPr>
          <a:xfrm>
            <a:off x="1143000" y="1752600"/>
            <a:ext cx="6896785" cy="3886200"/>
          </a:xfrm>
        </p:spPr>
        <p:txBody>
          <a:bodyPr>
            <a:normAutofit/>
          </a:bodyPr>
          <a:lstStyle/>
          <a:p>
            <a:pPr marL="355600" marR="398780" indent="-343535">
              <a:lnSpc>
                <a:spcPct val="80000"/>
              </a:lnSpc>
              <a:buFont typeface="Arial"/>
              <a:buChar char="•"/>
              <a:tabLst>
                <a:tab pos="355600" algn="l"/>
              </a:tabLst>
            </a:pPr>
            <a:r>
              <a:rPr lang="it-IT" sz="2800" spc="-10" dirty="0">
                <a:latin typeface="Calibri"/>
                <a:cs typeface="Calibri"/>
              </a:rPr>
              <a:t>Assume i compiti preparatori ed esecutivi del consiglio d'istituto: propone il programma annuale e il conto consuntivo;</a:t>
            </a:r>
          </a:p>
          <a:p>
            <a:pPr marL="355600" marR="398780" indent="-343535">
              <a:lnSpc>
                <a:spcPct val="80000"/>
              </a:lnSpc>
              <a:buFont typeface="Arial"/>
              <a:buChar char="•"/>
              <a:tabLst>
                <a:tab pos="355600" algn="l"/>
              </a:tabLst>
            </a:pPr>
            <a:r>
              <a:rPr lang="it-IT" sz="2800" spc="-10" dirty="0">
                <a:latin typeface="Calibri"/>
                <a:cs typeface="Calibri"/>
              </a:rPr>
              <a:t> Il consiglio di istituto tuttavia resta l'unico organo deliberante all'interno della scuola in cui sono presenti tutte le componenti della comunità educativa.</a:t>
            </a:r>
            <a:endParaRPr lang="it-IT" sz="2800" spc="-10" dirty="0">
              <a:latin typeface="Calibri"/>
              <a:cs typeface="Calibri"/>
            </a:endParaRPr>
          </a:p>
        </p:txBody>
      </p:sp>
    </p:spTree>
    <p:extLst>
      <p:ext uri="{BB962C8B-B14F-4D97-AF65-F5344CB8AC3E}">
        <p14:creationId xmlns:p14="http://schemas.microsoft.com/office/powerpoint/2010/main" val="912150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7800" y="685800"/>
            <a:ext cx="6589199" cy="671290"/>
          </a:xfrm>
        </p:spPr>
        <p:txBody>
          <a:bodyPr/>
          <a:lstStyle/>
          <a:p>
            <a:r>
              <a:rPr lang="it-IT" dirty="0">
                <a:latin typeface="Calibri"/>
                <a:cs typeface="Calibri"/>
              </a:rPr>
              <a:t>IL COMI</a:t>
            </a:r>
            <a:r>
              <a:rPr lang="it-IT" spc="-65" dirty="0">
                <a:latin typeface="Calibri"/>
                <a:cs typeface="Calibri"/>
              </a:rPr>
              <a:t>T</a:t>
            </a:r>
            <a:r>
              <a:rPr lang="it-IT" spc="-40" dirty="0">
                <a:latin typeface="Calibri"/>
                <a:cs typeface="Calibri"/>
              </a:rPr>
              <a:t>A</a:t>
            </a:r>
            <a:r>
              <a:rPr lang="it-IT" spc="-50" dirty="0">
                <a:latin typeface="Calibri"/>
                <a:cs typeface="Calibri"/>
              </a:rPr>
              <a:t>T</a:t>
            </a:r>
            <a:r>
              <a:rPr lang="it-IT" dirty="0">
                <a:latin typeface="Calibri"/>
                <a:cs typeface="Calibri"/>
              </a:rPr>
              <a:t>O DI </a:t>
            </a:r>
            <a:r>
              <a:rPr lang="it-IT" spc="-240" dirty="0">
                <a:latin typeface="Calibri"/>
                <a:cs typeface="Calibri"/>
              </a:rPr>
              <a:t>V</a:t>
            </a:r>
            <a:r>
              <a:rPr lang="it-IT" dirty="0">
                <a:latin typeface="Calibri"/>
                <a:cs typeface="Calibri"/>
              </a:rPr>
              <a:t>ALU</a:t>
            </a:r>
            <a:r>
              <a:rPr lang="it-IT" spc="-50" dirty="0">
                <a:latin typeface="Calibri"/>
                <a:cs typeface="Calibri"/>
              </a:rPr>
              <a:t>T</a:t>
            </a:r>
            <a:r>
              <a:rPr lang="it-IT" dirty="0">
                <a:latin typeface="Calibri"/>
                <a:cs typeface="Calibri"/>
              </a:rPr>
              <a:t>AZIONE</a:t>
            </a:r>
            <a:endParaRPr lang="it-IT" dirty="0"/>
          </a:p>
        </p:txBody>
      </p:sp>
      <p:sp>
        <p:nvSpPr>
          <p:cNvPr id="3" name="Segnaposto contenuto 2"/>
          <p:cNvSpPr>
            <a:spLocks noGrp="1"/>
          </p:cNvSpPr>
          <p:nvPr>
            <p:ph idx="1"/>
          </p:nvPr>
        </p:nvSpPr>
        <p:spPr>
          <a:xfrm>
            <a:off x="1295400" y="1676400"/>
            <a:ext cx="7239000" cy="4419600"/>
          </a:xfrm>
        </p:spPr>
        <p:txBody>
          <a:bodyPr>
            <a:noAutofit/>
          </a:bodyPr>
          <a:lstStyle/>
          <a:p>
            <a:pPr marL="355600" marR="12700" indent="-343535">
              <a:buFont typeface="Arial"/>
              <a:buChar char="•"/>
              <a:tabLst>
                <a:tab pos="355600" algn="l"/>
              </a:tabLst>
            </a:pPr>
            <a:r>
              <a:rPr lang="it-IT" sz="2400" dirty="0">
                <a:latin typeface="Calibri"/>
                <a:cs typeface="Calibri"/>
              </a:rPr>
              <a:t>P</a:t>
            </a:r>
            <a:r>
              <a:rPr lang="it-IT" sz="2400" spc="-40" dirty="0">
                <a:latin typeface="Calibri"/>
                <a:cs typeface="Calibri"/>
              </a:rPr>
              <a:t>r</a:t>
            </a:r>
            <a:r>
              <a:rPr lang="it-IT" sz="2400" dirty="0">
                <a:latin typeface="Calibri"/>
                <a:cs typeface="Calibri"/>
              </a:rPr>
              <a:t>ese</a:t>
            </a:r>
            <a:r>
              <a:rPr lang="it-IT" sz="2400" spc="-35" dirty="0">
                <a:latin typeface="Calibri"/>
                <a:cs typeface="Calibri"/>
              </a:rPr>
              <a:t>n</a:t>
            </a:r>
            <a:r>
              <a:rPr lang="it-IT" sz="2400" spc="-45" dirty="0">
                <a:latin typeface="Calibri"/>
                <a:cs typeface="Calibri"/>
              </a:rPr>
              <a:t>t</a:t>
            </a:r>
            <a:r>
              <a:rPr lang="it-IT" sz="2400" dirty="0">
                <a:latin typeface="Calibri"/>
                <a:cs typeface="Calibri"/>
              </a:rPr>
              <a:t>e</a:t>
            </a:r>
            <a:r>
              <a:rPr lang="it-IT" sz="2400" spc="-40" dirty="0">
                <a:latin typeface="Calibri"/>
                <a:cs typeface="Calibri"/>
              </a:rPr>
              <a:t> </a:t>
            </a:r>
            <a:r>
              <a:rPr lang="it-IT" sz="2400" dirty="0">
                <a:latin typeface="Calibri"/>
                <a:cs typeface="Calibri"/>
              </a:rPr>
              <a:t>p</a:t>
            </a:r>
            <a:r>
              <a:rPr lang="it-IT" sz="2400" spc="-45" dirty="0">
                <a:latin typeface="Calibri"/>
                <a:cs typeface="Calibri"/>
              </a:rPr>
              <a:t>r</a:t>
            </a:r>
            <a:r>
              <a:rPr lang="it-IT" sz="2400" dirty="0">
                <a:latin typeface="Calibri"/>
                <a:cs typeface="Calibri"/>
              </a:rPr>
              <a:t>es</a:t>
            </a:r>
            <a:r>
              <a:rPr lang="it-IT" sz="2400" spc="-15" dirty="0">
                <a:latin typeface="Calibri"/>
                <a:cs typeface="Calibri"/>
              </a:rPr>
              <a:t>s</a:t>
            </a:r>
            <a:r>
              <a:rPr lang="it-IT" sz="2400" dirty="0">
                <a:latin typeface="Calibri"/>
                <a:cs typeface="Calibri"/>
              </a:rPr>
              <a:t>o ogni ci</a:t>
            </a:r>
            <a:r>
              <a:rPr lang="it-IT" sz="2400" spc="-55" dirty="0">
                <a:latin typeface="Calibri"/>
                <a:cs typeface="Calibri"/>
              </a:rPr>
              <a:t>r</a:t>
            </a:r>
            <a:r>
              <a:rPr lang="it-IT" sz="2400" spc="-30" dirty="0">
                <a:latin typeface="Calibri"/>
                <a:cs typeface="Calibri"/>
              </a:rPr>
              <a:t>c</a:t>
            </a:r>
            <a:r>
              <a:rPr lang="it-IT" sz="2400" dirty="0">
                <a:latin typeface="Calibri"/>
                <a:cs typeface="Calibri"/>
              </a:rPr>
              <a:t>olo</a:t>
            </a:r>
            <a:r>
              <a:rPr lang="it-IT" sz="2400" spc="-20" dirty="0">
                <a:latin typeface="Calibri"/>
                <a:cs typeface="Calibri"/>
              </a:rPr>
              <a:t> </a:t>
            </a:r>
            <a:r>
              <a:rPr lang="it-IT" sz="2400" dirty="0">
                <a:latin typeface="Calibri"/>
                <a:cs typeface="Calibri"/>
              </a:rPr>
              <a:t>di</a:t>
            </a:r>
            <a:r>
              <a:rPr lang="it-IT" sz="2400" spc="-15" dirty="0">
                <a:latin typeface="Calibri"/>
                <a:cs typeface="Calibri"/>
              </a:rPr>
              <a:t>d</a:t>
            </a:r>
            <a:r>
              <a:rPr lang="it-IT" sz="2400" spc="-25" dirty="0">
                <a:latin typeface="Calibri"/>
                <a:cs typeface="Calibri"/>
              </a:rPr>
              <a:t>a</a:t>
            </a:r>
            <a:r>
              <a:rPr lang="it-IT" sz="2400" spc="-55" dirty="0">
                <a:latin typeface="Calibri"/>
                <a:cs typeface="Calibri"/>
              </a:rPr>
              <a:t>t</a:t>
            </a:r>
            <a:r>
              <a:rPr lang="it-IT" sz="2400" dirty="0">
                <a:latin typeface="Calibri"/>
                <a:cs typeface="Calibri"/>
              </a:rPr>
              <a:t>t</a:t>
            </a:r>
            <a:r>
              <a:rPr lang="it-IT" sz="2400" spc="-15" dirty="0">
                <a:latin typeface="Calibri"/>
                <a:cs typeface="Calibri"/>
              </a:rPr>
              <a:t>i</a:t>
            </a:r>
            <a:r>
              <a:rPr lang="it-IT" sz="2400" spc="-30" dirty="0">
                <a:latin typeface="Calibri"/>
                <a:cs typeface="Calibri"/>
              </a:rPr>
              <a:t>c</a:t>
            </a:r>
            <a:r>
              <a:rPr lang="it-IT" sz="2400" dirty="0">
                <a:latin typeface="Calibri"/>
                <a:cs typeface="Calibri"/>
              </a:rPr>
              <a:t>o</a:t>
            </a:r>
            <a:r>
              <a:rPr lang="it-IT" sz="2400" spc="15" dirty="0">
                <a:latin typeface="Calibri"/>
                <a:cs typeface="Calibri"/>
              </a:rPr>
              <a:t> </a:t>
            </a:r>
            <a:r>
              <a:rPr lang="it-IT" sz="2400" dirty="0">
                <a:latin typeface="Calibri"/>
                <a:cs typeface="Calibri"/>
              </a:rPr>
              <a:t>o i</a:t>
            </a:r>
            <a:r>
              <a:rPr lang="it-IT" sz="2400" spc="-45" dirty="0">
                <a:latin typeface="Calibri"/>
                <a:cs typeface="Calibri"/>
              </a:rPr>
              <a:t>s</a:t>
            </a:r>
            <a:r>
              <a:rPr lang="it-IT" sz="2400" dirty="0">
                <a:latin typeface="Calibri"/>
                <a:cs typeface="Calibri"/>
              </a:rPr>
              <a:t>t</a:t>
            </a:r>
            <a:r>
              <a:rPr lang="it-IT" sz="2400" spc="-10" dirty="0">
                <a:latin typeface="Calibri"/>
                <a:cs typeface="Calibri"/>
              </a:rPr>
              <a:t>i</a:t>
            </a:r>
            <a:r>
              <a:rPr lang="it-IT" sz="2400" dirty="0">
                <a:latin typeface="Calibri"/>
                <a:cs typeface="Calibri"/>
              </a:rPr>
              <a:t>tu</a:t>
            </a:r>
            <a:r>
              <a:rPr lang="it-IT" sz="2400" spc="-50" dirty="0">
                <a:latin typeface="Calibri"/>
                <a:cs typeface="Calibri"/>
              </a:rPr>
              <a:t>t</a:t>
            </a:r>
            <a:r>
              <a:rPr lang="it-IT" sz="2400" dirty="0">
                <a:latin typeface="Calibri"/>
                <a:cs typeface="Calibri"/>
              </a:rPr>
              <a:t>o</a:t>
            </a:r>
            <a:r>
              <a:rPr lang="it-IT" sz="2400" spc="30" dirty="0">
                <a:latin typeface="Calibri"/>
                <a:cs typeface="Calibri"/>
              </a:rPr>
              <a:t> </a:t>
            </a:r>
            <a:r>
              <a:rPr lang="it-IT" sz="2400" dirty="0">
                <a:latin typeface="Calibri"/>
                <a:cs typeface="Calibri"/>
              </a:rPr>
              <a:t>s</a:t>
            </a:r>
            <a:r>
              <a:rPr lang="it-IT" sz="2400" spc="-30" dirty="0">
                <a:latin typeface="Calibri"/>
                <a:cs typeface="Calibri"/>
              </a:rPr>
              <a:t>c</a:t>
            </a:r>
            <a:r>
              <a:rPr lang="it-IT" sz="2400" dirty="0">
                <a:latin typeface="Calibri"/>
                <a:cs typeface="Calibri"/>
              </a:rPr>
              <a:t>ola</a:t>
            </a:r>
            <a:r>
              <a:rPr lang="it-IT" sz="2400" spc="-45" dirty="0">
                <a:latin typeface="Calibri"/>
                <a:cs typeface="Calibri"/>
              </a:rPr>
              <a:t>s</a:t>
            </a:r>
            <a:r>
              <a:rPr lang="it-IT" sz="2400" dirty="0">
                <a:latin typeface="Calibri"/>
                <a:cs typeface="Calibri"/>
              </a:rPr>
              <a:t>t</a:t>
            </a:r>
            <a:r>
              <a:rPr lang="it-IT" sz="2400" spc="-10" dirty="0">
                <a:latin typeface="Calibri"/>
                <a:cs typeface="Calibri"/>
              </a:rPr>
              <a:t>i</a:t>
            </a:r>
            <a:r>
              <a:rPr lang="it-IT" sz="2400" spc="-25" dirty="0">
                <a:latin typeface="Calibri"/>
                <a:cs typeface="Calibri"/>
              </a:rPr>
              <a:t>c</a:t>
            </a:r>
            <a:r>
              <a:rPr lang="it-IT" sz="2400" spc="-60" dirty="0">
                <a:latin typeface="Calibri"/>
                <a:cs typeface="Calibri"/>
              </a:rPr>
              <a:t>o</a:t>
            </a:r>
            <a:r>
              <a:rPr lang="it-IT" sz="2400" spc="-10" dirty="0">
                <a:latin typeface="Calibri"/>
                <a:cs typeface="Calibri"/>
              </a:rPr>
              <a:t>, il </a:t>
            </a:r>
            <a:r>
              <a:rPr lang="it-IT" sz="2400" spc="-20" dirty="0">
                <a:latin typeface="Calibri"/>
                <a:cs typeface="Calibri"/>
              </a:rPr>
              <a:t>c</a:t>
            </a:r>
            <a:r>
              <a:rPr lang="it-IT" sz="2400" dirty="0">
                <a:latin typeface="Calibri"/>
                <a:cs typeface="Calibri"/>
              </a:rPr>
              <a:t>omi</a:t>
            </a:r>
            <a:r>
              <a:rPr lang="it-IT" sz="2400" spc="-50" dirty="0">
                <a:latin typeface="Calibri"/>
                <a:cs typeface="Calibri"/>
              </a:rPr>
              <a:t>t</a:t>
            </a:r>
            <a:r>
              <a:rPr lang="it-IT" sz="2400" spc="-25" dirty="0">
                <a:latin typeface="Calibri"/>
                <a:cs typeface="Calibri"/>
              </a:rPr>
              <a:t>a</a:t>
            </a:r>
            <a:r>
              <a:rPr lang="it-IT" sz="2400" spc="-45" dirty="0">
                <a:latin typeface="Calibri"/>
                <a:cs typeface="Calibri"/>
              </a:rPr>
              <a:t>t</a:t>
            </a:r>
            <a:r>
              <a:rPr lang="it-IT" sz="2400" dirty="0">
                <a:latin typeface="Calibri"/>
                <a:cs typeface="Calibri"/>
              </a:rPr>
              <a:t>o</a:t>
            </a:r>
            <a:r>
              <a:rPr lang="it-IT" sz="2400" spc="5" dirty="0">
                <a:latin typeface="Calibri"/>
                <a:cs typeface="Calibri"/>
              </a:rPr>
              <a:t> </a:t>
            </a:r>
            <a:r>
              <a:rPr lang="it-IT" sz="2400" dirty="0">
                <a:latin typeface="Calibri"/>
                <a:cs typeface="Calibri"/>
              </a:rPr>
              <a:t>è </a:t>
            </a:r>
            <a:r>
              <a:rPr lang="it-IT" sz="2400" spc="-85" dirty="0">
                <a:latin typeface="Calibri"/>
                <a:cs typeface="Calibri"/>
              </a:rPr>
              <a:t>f</a:t>
            </a:r>
            <a:r>
              <a:rPr lang="it-IT" sz="2400" dirty="0">
                <a:latin typeface="Calibri"/>
                <a:cs typeface="Calibri"/>
              </a:rPr>
              <a:t>orm</a:t>
            </a:r>
            <a:r>
              <a:rPr lang="it-IT" sz="2400" spc="-25" dirty="0">
                <a:latin typeface="Calibri"/>
                <a:cs typeface="Calibri"/>
              </a:rPr>
              <a:t>a</a:t>
            </a:r>
            <a:r>
              <a:rPr lang="it-IT" sz="2400" spc="-45" dirty="0">
                <a:latin typeface="Calibri"/>
                <a:cs typeface="Calibri"/>
              </a:rPr>
              <a:t>t</a:t>
            </a:r>
            <a:r>
              <a:rPr lang="it-IT" sz="2400" dirty="0">
                <a:latin typeface="Calibri"/>
                <a:cs typeface="Calibri"/>
              </a:rPr>
              <a:t>o</a:t>
            </a:r>
            <a:r>
              <a:rPr lang="it-IT" sz="2400" spc="5" dirty="0">
                <a:latin typeface="Calibri"/>
                <a:cs typeface="Calibri"/>
              </a:rPr>
              <a:t> </a:t>
            </a:r>
            <a:r>
              <a:rPr lang="it-IT" sz="2400" dirty="0">
                <a:latin typeface="Calibri"/>
                <a:cs typeface="Calibri"/>
              </a:rPr>
              <a:t>dal dir</a:t>
            </a:r>
            <a:r>
              <a:rPr lang="it-IT" sz="2400" spc="-10" dirty="0">
                <a:latin typeface="Calibri"/>
                <a:cs typeface="Calibri"/>
              </a:rPr>
              <a:t>i</a:t>
            </a:r>
            <a:r>
              <a:rPr lang="it-IT" sz="2400" spc="-25" dirty="0">
                <a:latin typeface="Calibri"/>
                <a:cs typeface="Calibri"/>
              </a:rPr>
              <a:t>g</a:t>
            </a:r>
            <a:r>
              <a:rPr lang="it-IT" sz="2400" dirty="0">
                <a:latin typeface="Calibri"/>
                <a:cs typeface="Calibri"/>
              </a:rPr>
              <a:t>e</a:t>
            </a:r>
            <a:r>
              <a:rPr lang="it-IT" sz="2400" spc="-30" dirty="0">
                <a:latin typeface="Calibri"/>
                <a:cs typeface="Calibri"/>
              </a:rPr>
              <a:t>n</a:t>
            </a:r>
            <a:r>
              <a:rPr lang="it-IT" sz="2400" spc="-45" dirty="0">
                <a:latin typeface="Calibri"/>
                <a:cs typeface="Calibri"/>
              </a:rPr>
              <a:t>t</a:t>
            </a:r>
            <a:r>
              <a:rPr lang="it-IT" sz="2400" dirty="0">
                <a:latin typeface="Calibri"/>
                <a:cs typeface="Calibri"/>
              </a:rPr>
              <a:t>e s</a:t>
            </a:r>
            <a:r>
              <a:rPr lang="it-IT" sz="2400" spc="-35" dirty="0">
                <a:latin typeface="Calibri"/>
                <a:cs typeface="Calibri"/>
              </a:rPr>
              <a:t>c</a:t>
            </a:r>
            <a:r>
              <a:rPr lang="it-IT" sz="2400" dirty="0">
                <a:latin typeface="Calibri"/>
                <a:cs typeface="Calibri"/>
              </a:rPr>
              <a:t>ola</a:t>
            </a:r>
            <a:r>
              <a:rPr lang="it-IT" sz="2400" spc="-45" dirty="0">
                <a:latin typeface="Calibri"/>
                <a:cs typeface="Calibri"/>
              </a:rPr>
              <a:t>s</a:t>
            </a:r>
            <a:r>
              <a:rPr lang="it-IT" sz="2400" dirty="0">
                <a:latin typeface="Calibri"/>
                <a:cs typeface="Calibri"/>
              </a:rPr>
              <a:t>t</a:t>
            </a:r>
            <a:r>
              <a:rPr lang="it-IT" sz="2400" spc="-10" dirty="0">
                <a:latin typeface="Calibri"/>
                <a:cs typeface="Calibri"/>
              </a:rPr>
              <a:t>i</a:t>
            </a:r>
            <a:r>
              <a:rPr lang="it-IT" sz="2400" spc="-25" dirty="0">
                <a:latin typeface="Calibri"/>
                <a:cs typeface="Calibri"/>
              </a:rPr>
              <a:t>c</a:t>
            </a:r>
            <a:r>
              <a:rPr lang="it-IT" sz="2400" spc="-60" dirty="0">
                <a:latin typeface="Calibri"/>
                <a:cs typeface="Calibri"/>
              </a:rPr>
              <a:t>o</a:t>
            </a:r>
            <a:r>
              <a:rPr lang="it-IT" sz="2400" spc="-10" dirty="0">
                <a:latin typeface="Calibri"/>
                <a:cs typeface="Calibri"/>
              </a:rPr>
              <a:t>, che ne</a:t>
            </a:r>
            <a:r>
              <a:rPr lang="it-IT" sz="2400" spc="-15" dirty="0">
                <a:latin typeface="Calibri"/>
                <a:cs typeface="Calibri"/>
              </a:rPr>
              <a:t> </a:t>
            </a:r>
            <a:r>
              <a:rPr lang="it-IT" sz="2400" dirty="0">
                <a:latin typeface="Calibri"/>
                <a:cs typeface="Calibri"/>
              </a:rPr>
              <a:t>è il</a:t>
            </a:r>
            <a:r>
              <a:rPr lang="it-IT" sz="2400" spc="-10" dirty="0">
                <a:latin typeface="Calibri"/>
                <a:cs typeface="Calibri"/>
              </a:rPr>
              <a:t> </a:t>
            </a:r>
            <a:r>
              <a:rPr lang="it-IT" sz="2400" dirty="0">
                <a:latin typeface="Calibri"/>
                <a:cs typeface="Calibri"/>
              </a:rPr>
              <a:t>p</a:t>
            </a:r>
            <a:r>
              <a:rPr lang="it-IT" sz="2400" spc="-35" dirty="0">
                <a:latin typeface="Calibri"/>
                <a:cs typeface="Calibri"/>
              </a:rPr>
              <a:t>r</a:t>
            </a:r>
            <a:r>
              <a:rPr lang="it-IT" sz="2400" dirty="0">
                <a:latin typeface="Calibri"/>
                <a:cs typeface="Calibri"/>
              </a:rPr>
              <a:t>esi</a:t>
            </a:r>
            <a:r>
              <a:rPr lang="it-IT" sz="2400" spc="-15" dirty="0">
                <a:latin typeface="Calibri"/>
                <a:cs typeface="Calibri"/>
              </a:rPr>
              <a:t>d</a:t>
            </a:r>
            <a:r>
              <a:rPr lang="it-IT" sz="2400" dirty="0">
                <a:latin typeface="Calibri"/>
                <a:cs typeface="Calibri"/>
              </a:rPr>
              <a:t>e</a:t>
            </a:r>
            <a:r>
              <a:rPr lang="it-IT" sz="2400" spc="-30" dirty="0">
                <a:latin typeface="Calibri"/>
                <a:cs typeface="Calibri"/>
              </a:rPr>
              <a:t>n</a:t>
            </a:r>
            <a:r>
              <a:rPr lang="it-IT" sz="2400" spc="-45" dirty="0">
                <a:latin typeface="Calibri"/>
                <a:cs typeface="Calibri"/>
              </a:rPr>
              <a:t>t</a:t>
            </a:r>
            <a:r>
              <a:rPr lang="it-IT" sz="2400" dirty="0">
                <a:latin typeface="Calibri"/>
                <a:cs typeface="Calibri"/>
              </a:rPr>
              <a:t>e, da 2 o</a:t>
            </a:r>
            <a:r>
              <a:rPr lang="it-IT" sz="2400" spc="-5" dirty="0">
                <a:latin typeface="Calibri"/>
                <a:cs typeface="Calibri"/>
              </a:rPr>
              <a:t> </a:t>
            </a:r>
            <a:r>
              <a:rPr lang="it-IT" sz="2400" dirty="0">
                <a:latin typeface="Calibri"/>
                <a:cs typeface="Calibri"/>
              </a:rPr>
              <a:t>4</a:t>
            </a:r>
            <a:r>
              <a:rPr lang="it-IT" sz="2400" spc="-15" dirty="0">
                <a:latin typeface="Calibri"/>
                <a:cs typeface="Calibri"/>
              </a:rPr>
              <a:t> </a:t>
            </a:r>
            <a:r>
              <a:rPr lang="it-IT" sz="2400" dirty="0">
                <a:latin typeface="Calibri"/>
                <a:cs typeface="Calibri"/>
              </a:rPr>
              <a:t>doce</a:t>
            </a:r>
            <a:r>
              <a:rPr lang="it-IT" sz="2400" spc="-30" dirty="0">
                <a:latin typeface="Calibri"/>
                <a:cs typeface="Calibri"/>
              </a:rPr>
              <a:t>n</a:t>
            </a:r>
            <a:r>
              <a:rPr lang="it-IT" sz="2400" dirty="0">
                <a:latin typeface="Calibri"/>
                <a:cs typeface="Calibri"/>
              </a:rPr>
              <a:t>ti</a:t>
            </a:r>
            <a:r>
              <a:rPr lang="it-IT" sz="2400" spc="-10" dirty="0">
                <a:latin typeface="Calibri"/>
                <a:cs typeface="Calibri"/>
              </a:rPr>
              <a:t> </a:t>
            </a:r>
            <a:r>
              <a:rPr lang="it-IT" sz="2400" dirty="0">
                <a:latin typeface="Calibri"/>
                <a:cs typeface="Calibri"/>
              </a:rPr>
              <a:t>qua</a:t>
            </a:r>
            <a:r>
              <a:rPr lang="it-IT" sz="2400" spc="-15" dirty="0">
                <a:latin typeface="Calibri"/>
                <a:cs typeface="Calibri"/>
              </a:rPr>
              <a:t>l</a:t>
            </a:r>
            <a:r>
              <a:rPr lang="it-IT" sz="2400" dirty="0">
                <a:latin typeface="Calibri"/>
                <a:cs typeface="Calibri"/>
              </a:rPr>
              <a:t>i</a:t>
            </a:r>
            <a:r>
              <a:rPr lang="it-IT" sz="2400" spc="25" dirty="0">
                <a:latin typeface="Calibri"/>
                <a:cs typeface="Calibri"/>
              </a:rPr>
              <a:t> </a:t>
            </a:r>
            <a:r>
              <a:rPr lang="it-IT" sz="2400" dirty="0">
                <a:latin typeface="Calibri"/>
                <a:cs typeface="Calibri"/>
              </a:rPr>
              <a:t>mem</a:t>
            </a:r>
            <a:r>
              <a:rPr lang="it-IT" sz="2400" spc="-10" dirty="0">
                <a:latin typeface="Calibri"/>
                <a:cs typeface="Calibri"/>
              </a:rPr>
              <a:t>b</a:t>
            </a:r>
            <a:r>
              <a:rPr lang="it-IT" sz="2400" dirty="0">
                <a:latin typeface="Calibri"/>
                <a:cs typeface="Calibri"/>
              </a:rPr>
              <a:t>ri</a:t>
            </a:r>
            <a:r>
              <a:rPr lang="it-IT" sz="2400" spc="10" dirty="0">
                <a:latin typeface="Calibri"/>
                <a:cs typeface="Calibri"/>
              </a:rPr>
              <a:t> </a:t>
            </a:r>
            <a:r>
              <a:rPr lang="it-IT" sz="2400" spc="-25" dirty="0">
                <a:latin typeface="Calibri"/>
                <a:cs typeface="Calibri"/>
              </a:rPr>
              <a:t>e</a:t>
            </a:r>
            <a:r>
              <a:rPr lang="it-IT" sz="2400" spc="-45" dirty="0">
                <a:latin typeface="Calibri"/>
                <a:cs typeface="Calibri"/>
              </a:rPr>
              <a:t>f</a:t>
            </a:r>
            <a:r>
              <a:rPr lang="it-IT" sz="2400" spc="-95" dirty="0">
                <a:latin typeface="Calibri"/>
                <a:cs typeface="Calibri"/>
              </a:rPr>
              <a:t>f</a:t>
            </a:r>
            <a:r>
              <a:rPr lang="it-IT" sz="2400" spc="-15" dirty="0">
                <a:latin typeface="Calibri"/>
                <a:cs typeface="Calibri"/>
              </a:rPr>
              <a:t>e</a:t>
            </a:r>
            <a:r>
              <a:rPr lang="it-IT" sz="2400" spc="-55" dirty="0">
                <a:latin typeface="Calibri"/>
                <a:cs typeface="Calibri"/>
              </a:rPr>
              <a:t>t</a:t>
            </a:r>
            <a:r>
              <a:rPr lang="it-IT" sz="2400" dirty="0">
                <a:latin typeface="Calibri"/>
                <a:cs typeface="Calibri"/>
              </a:rPr>
              <a:t>t</a:t>
            </a:r>
            <a:r>
              <a:rPr lang="it-IT" sz="2400" spc="-10" dirty="0">
                <a:latin typeface="Calibri"/>
                <a:cs typeface="Calibri"/>
              </a:rPr>
              <a:t>i</a:t>
            </a:r>
            <a:r>
              <a:rPr lang="it-IT" sz="2400" dirty="0">
                <a:latin typeface="Calibri"/>
                <a:cs typeface="Calibri"/>
              </a:rPr>
              <a:t>vi e da</a:t>
            </a:r>
            <a:r>
              <a:rPr lang="it-IT" sz="2400" spc="5" dirty="0">
                <a:latin typeface="Calibri"/>
                <a:cs typeface="Calibri"/>
              </a:rPr>
              <a:t> </a:t>
            </a:r>
            <a:r>
              <a:rPr lang="it-IT" sz="2400" dirty="0">
                <a:latin typeface="Calibri"/>
                <a:cs typeface="Calibri"/>
              </a:rPr>
              <a:t>1 o due</a:t>
            </a:r>
            <a:r>
              <a:rPr lang="it-IT" sz="2400" spc="-5" dirty="0">
                <a:latin typeface="Calibri"/>
                <a:cs typeface="Calibri"/>
              </a:rPr>
              <a:t> </a:t>
            </a:r>
            <a:r>
              <a:rPr lang="it-IT" sz="2400" spc="-15" dirty="0">
                <a:latin typeface="Calibri"/>
                <a:cs typeface="Calibri"/>
              </a:rPr>
              <a:t>d</a:t>
            </a:r>
            <a:r>
              <a:rPr lang="it-IT" sz="2400" dirty="0">
                <a:latin typeface="Calibri"/>
                <a:cs typeface="Calibri"/>
              </a:rPr>
              <a:t>oce</a:t>
            </a:r>
            <a:r>
              <a:rPr lang="it-IT" sz="2400" spc="-25" dirty="0">
                <a:latin typeface="Calibri"/>
                <a:cs typeface="Calibri"/>
              </a:rPr>
              <a:t>n</a:t>
            </a:r>
            <a:r>
              <a:rPr lang="it-IT" sz="2400" dirty="0">
                <a:latin typeface="Calibri"/>
                <a:cs typeface="Calibri"/>
              </a:rPr>
              <a:t>ti</a:t>
            </a:r>
            <a:r>
              <a:rPr lang="it-IT" sz="2400" spc="-10" dirty="0">
                <a:latin typeface="Calibri"/>
                <a:cs typeface="Calibri"/>
              </a:rPr>
              <a:t> </a:t>
            </a:r>
            <a:r>
              <a:rPr lang="it-IT" sz="2400" dirty="0">
                <a:latin typeface="Calibri"/>
                <a:cs typeface="Calibri"/>
              </a:rPr>
              <a:t>supple</a:t>
            </a:r>
            <a:r>
              <a:rPr lang="it-IT" sz="2400" spc="-40" dirty="0">
                <a:latin typeface="Calibri"/>
                <a:cs typeface="Calibri"/>
              </a:rPr>
              <a:t>n</a:t>
            </a:r>
            <a:r>
              <a:rPr lang="it-IT" sz="2400" dirty="0">
                <a:latin typeface="Calibri"/>
                <a:cs typeface="Calibri"/>
              </a:rPr>
              <a:t>t</a:t>
            </a:r>
            <a:r>
              <a:rPr lang="it-IT" sz="2400" spc="-10" dirty="0">
                <a:latin typeface="Calibri"/>
                <a:cs typeface="Calibri"/>
              </a:rPr>
              <a:t>i,</a:t>
            </a:r>
            <a:r>
              <a:rPr lang="it-IT" sz="2400" spc="30" dirty="0">
                <a:latin typeface="Calibri"/>
                <a:cs typeface="Calibri"/>
              </a:rPr>
              <a:t> </a:t>
            </a:r>
            <a:r>
              <a:rPr lang="it-IT" sz="2400" dirty="0">
                <a:latin typeface="Calibri"/>
                <a:cs typeface="Calibri"/>
              </a:rPr>
              <a:t>a se</a:t>
            </a:r>
            <a:r>
              <a:rPr lang="it-IT" sz="2400" spc="-35" dirty="0">
                <a:latin typeface="Calibri"/>
                <a:cs typeface="Calibri"/>
              </a:rPr>
              <a:t>c</a:t>
            </a:r>
            <a:r>
              <a:rPr lang="it-IT" sz="2400" dirty="0">
                <a:latin typeface="Calibri"/>
                <a:cs typeface="Calibri"/>
              </a:rPr>
              <a:t>onda</a:t>
            </a:r>
            <a:r>
              <a:rPr lang="it-IT" sz="2400" spc="-5" dirty="0">
                <a:latin typeface="Calibri"/>
                <a:cs typeface="Calibri"/>
              </a:rPr>
              <a:t> </a:t>
            </a:r>
            <a:r>
              <a:rPr lang="it-IT" sz="2400" dirty="0">
                <a:latin typeface="Calibri"/>
                <a:cs typeface="Calibri"/>
              </a:rPr>
              <a:t>che </a:t>
            </a:r>
            <a:r>
              <a:rPr lang="it-IT" sz="2400" spc="-15" dirty="0">
                <a:latin typeface="Calibri"/>
                <a:cs typeface="Calibri"/>
              </a:rPr>
              <a:t>l</a:t>
            </a:r>
            <a:r>
              <a:rPr lang="it-IT" sz="2400" dirty="0">
                <a:latin typeface="Calibri"/>
                <a:cs typeface="Calibri"/>
              </a:rPr>
              <a:t>a scuola o</a:t>
            </a:r>
            <a:r>
              <a:rPr lang="it-IT" sz="2400" spc="-15" dirty="0">
                <a:latin typeface="Calibri"/>
                <a:cs typeface="Calibri"/>
              </a:rPr>
              <a:t> </a:t>
            </a:r>
            <a:r>
              <a:rPr lang="it-IT" sz="2400" dirty="0">
                <a:latin typeface="Calibri"/>
                <a:cs typeface="Calibri"/>
              </a:rPr>
              <a:t>i</a:t>
            </a:r>
            <a:r>
              <a:rPr lang="it-IT" sz="2400" spc="-50" dirty="0">
                <a:latin typeface="Calibri"/>
                <a:cs typeface="Calibri"/>
              </a:rPr>
              <a:t>s</a:t>
            </a:r>
            <a:r>
              <a:rPr lang="it-IT" sz="2400" dirty="0">
                <a:latin typeface="Calibri"/>
                <a:cs typeface="Calibri"/>
              </a:rPr>
              <a:t>t</a:t>
            </a:r>
            <a:r>
              <a:rPr lang="it-IT" sz="2400" spc="-15" dirty="0">
                <a:latin typeface="Calibri"/>
                <a:cs typeface="Calibri"/>
              </a:rPr>
              <a:t>i</a:t>
            </a:r>
            <a:r>
              <a:rPr lang="it-IT" sz="2400" dirty="0">
                <a:latin typeface="Calibri"/>
                <a:cs typeface="Calibri"/>
              </a:rPr>
              <a:t>tu</a:t>
            </a:r>
            <a:r>
              <a:rPr lang="it-IT" sz="2400" spc="-55" dirty="0">
                <a:latin typeface="Calibri"/>
                <a:cs typeface="Calibri"/>
              </a:rPr>
              <a:t>t</a:t>
            </a:r>
            <a:r>
              <a:rPr lang="it-IT" sz="2400" dirty="0">
                <a:latin typeface="Calibri"/>
                <a:cs typeface="Calibri"/>
              </a:rPr>
              <a:t>o</a:t>
            </a:r>
            <a:r>
              <a:rPr lang="it-IT" sz="2400" spc="40" dirty="0">
                <a:latin typeface="Calibri"/>
                <a:cs typeface="Calibri"/>
              </a:rPr>
              <a:t> </a:t>
            </a:r>
            <a:r>
              <a:rPr lang="it-IT" sz="2400" dirty="0">
                <a:latin typeface="Calibri"/>
                <a:cs typeface="Calibri"/>
              </a:rPr>
              <a:t>abb</a:t>
            </a:r>
            <a:r>
              <a:rPr lang="it-IT" sz="2400" spc="-15" dirty="0">
                <a:latin typeface="Calibri"/>
                <a:cs typeface="Calibri"/>
              </a:rPr>
              <a:t>i</a:t>
            </a:r>
            <a:r>
              <a:rPr lang="it-IT" sz="2400" dirty="0">
                <a:latin typeface="Calibri"/>
                <a:cs typeface="Calibri"/>
              </a:rPr>
              <a:t>a</a:t>
            </a:r>
            <a:r>
              <a:rPr lang="it-IT" sz="2400" spc="15" dirty="0">
                <a:latin typeface="Calibri"/>
                <a:cs typeface="Calibri"/>
              </a:rPr>
              <a:t> </a:t>
            </a:r>
            <a:r>
              <a:rPr lang="it-IT" sz="2400" dirty="0">
                <a:latin typeface="Calibri"/>
                <a:cs typeface="Calibri"/>
              </a:rPr>
              <a:t>s</a:t>
            </a:r>
            <a:r>
              <a:rPr lang="it-IT" sz="2400" spc="-10" dirty="0">
                <a:latin typeface="Calibri"/>
                <a:cs typeface="Calibri"/>
              </a:rPr>
              <a:t>i</a:t>
            </a:r>
            <a:r>
              <a:rPr lang="it-IT" sz="2400" dirty="0">
                <a:latin typeface="Calibri"/>
                <a:cs typeface="Calibri"/>
              </a:rPr>
              <a:t>no</a:t>
            </a:r>
            <a:r>
              <a:rPr lang="it-IT" sz="2400" spc="15" dirty="0">
                <a:latin typeface="Calibri"/>
                <a:cs typeface="Calibri"/>
              </a:rPr>
              <a:t> </a:t>
            </a:r>
            <a:r>
              <a:rPr lang="it-IT" sz="2400" dirty="0">
                <a:latin typeface="Calibri"/>
                <a:cs typeface="Calibri"/>
              </a:rPr>
              <a:t>a </a:t>
            </a:r>
            <a:r>
              <a:rPr lang="it-IT" sz="2400" spc="-10" dirty="0">
                <a:latin typeface="Calibri"/>
                <a:cs typeface="Calibri"/>
              </a:rPr>
              <a:t>5</a:t>
            </a:r>
            <a:r>
              <a:rPr lang="it-IT" sz="2400" dirty="0">
                <a:latin typeface="Calibri"/>
                <a:cs typeface="Calibri"/>
              </a:rPr>
              <a:t>0 oppu</a:t>
            </a:r>
            <a:r>
              <a:rPr lang="it-IT" sz="2400" spc="-50" dirty="0">
                <a:latin typeface="Calibri"/>
                <a:cs typeface="Calibri"/>
              </a:rPr>
              <a:t>r</a:t>
            </a:r>
            <a:r>
              <a:rPr lang="it-IT" sz="2400" dirty="0">
                <a:latin typeface="Calibri"/>
                <a:cs typeface="Calibri"/>
              </a:rPr>
              <a:t>e più</a:t>
            </a:r>
            <a:r>
              <a:rPr lang="it-IT" sz="2400" spc="10" dirty="0">
                <a:latin typeface="Calibri"/>
                <a:cs typeface="Calibri"/>
              </a:rPr>
              <a:t> </a:t>
            </a:r>
            <a:r>
              <a:rPr lang="it-IT" sz="2400" dirty="0">
                <a:latin typeface="Calibri"/>
                <a:cs typeface="Calibri"/>
              </a:rPr>
              <a:t>di 50 doce</a:t>
            </a:r>
            <a:r>
              <a:rPr lang="it-IT" sz="2400" spc="-25" dirty="0">
                <a:latin typeface="Calibri"/>
                <a:cs typeface="Calibri"/>
              </a:rPr>
              <a:t>n</a:t>
            </a:r>
            <a:r>
              <a:rPr lang="it-IT" sz="2400" dirty="0">
                <a:latin typeface="Calibri"/>
                <a:cs typeface="Calibri"/>
              </a:rPr>
              <a:t>t</a:t>
            </a:r>
            <a:r>
              <a:rPr lang="it-IT" sz="2400" spc="-10" dirty="0">
                <a:latin typeface="Calibri"/>
                <a:cs typeface="Calibri"/>
              </a:rPr>
              <a:t>i</a:t>
            </a:r>
            <a:r>
              <a:rPr lang="it-IT" sz="2400" dirty="0">
                <a:latin typeface="Calibri"/>
                <a:cs typeface="Calibri"/>
              </a:rPr>
              <a:t>. </a:t>
            </a:r>
          </a:p>
          <a:p>
            <a:pPr marL="355600" marR="12700" indent="-343535">
              <a:buFont typeface="Arial"/>
              <a:buChar char="•"/>
              <a:tabLst>
                <a:tab pos="355600" algn="l"/>
              </a:tabLst>
            </a:pPr>
            <a:r>
              <a:rPr lang="it-IT" sz="2400" dirty="0">
                <a:latin typeface="Calibri"/>
                <a:cs typeface="Calibri"/>
              </a:rPr>
              <a:t>La L.107/2015 ha riformato tale organo che è formato dal D.S, da 3 docenti 2 eletti dal C.D., 1 docente eletto dal CDI due genitori (un genitore e alunno per le Secondarie di 2°) eletti eletto dal CDI da 1 membro inviato dall’USR.</a:t>
            </a:r>
          </a:p>
          <a:p>
            <a:endParaRPr lang="it-IT" sz="2400" dirty="0"/>
          </a:p>
        </p:txBody>
      </p:sp>
    </p:spTree>
    <p:extLst>
      <p:ext uri="{BB962C8B-B14F-4D97-AF65-F5344CB8AC3E}">
        <p14:creationId xmlns:p14="http://schemas.microsoft.com/office/powerpoint/2010/main" val="15549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7800" y="533400"/>
            <a:ext cx="7086600" cy="1143000"/>
          </a:xfrm>
        </p:spPr>
        <p:txBody>
          <a:bodyPr>
            <a:noAutofit/>
          </a:bodyPr>
          <a:lstStyle/>
          <a:p>
            <a:r>
              <a:rPr lang="it-IT" dirty="0">
                <a:latin typeface="Calibri"/>
                <a:cs typeface="Calibri"/>
              </a:rPr>
              <a:t>IL RUOLO DEL COMITATO DI VALUTAZIONE NEI DECRETI DELEGATI</a:t>
            </a:r>
            <a:br>
              <a:rPr lang="it-IT" dirty="0">
                <a:latin typeface="Calibri"/>
                <a:cs typeface="Calibri"/>
              </a:rPr>
            </a:br>
            <a:endParaRPr lang="it-IT" dirty="0">
              <a:latin typeface="Calibri"/>
              <a:cs typeface="Calibri"/>
            </a:endParaRPr>
          </a:p>
        </p:txBody>
      </p:sp>
      <p:sp>
        <p:nvSpPr>
          <p:cNvPr id="3" name="Segnaposto contenuto 2"/>
          <p:cNvSpPr>
            <a:spLocks noGrp="1"/>
          </p:cNvSpPr>
          <p:nvPr>
            <p:ph idx="1"/>
          </p:nvPr>
        </p:nvSpPr>
        <p:spPr>
          <a:xfrm>
            <a:off x="1066800" y="1981200"/>
            <a:ext cx="7467600" cy="4038600"/>
          </a:xfrm>
        </p:spPr>
        <p:txBody>
          <a:bodyPr>
            <a:normAutofit lnSpcReduction="10000"/>
          </a:bodyPr>
          <a:lstStyle/>
          <a:p>
            <a:r>
              <a:rPr lang="it-IT" sz="3200" b="1" spc="-10" dirty="0" smtClean="0">
                <a:latin typeface="Calibri"/>
                <a:cs typeface="Calibri"/>
              </a:rPr>
              <a:t>Il </a:t>
            </a:r>
            <a:r>
              <a:rPr lang="it-IT" sz="3200" b="1" spc="-10" dirty="0">
                <a:latin typeface="Calibri"/>
                <a:cs typeface="Calibri"/>
              </a:rPr>
              <a:t>Comi</a:t>
            </a:r>
            <a:r>
              <a:rPr lang="it-IT" sz="3200" b="1" spc="-35" dirty="0">
                <a:latin typeface="Calibri"/>
                <a:cs typeface="Calibri"/>
              </a:rPr>
              <a:t>t</a:t>
            </a:r>
            <a:r>
              <a:rPr lang="it-IT" sz="3200" b="1" spc="-25" dirty="0">
                <a:latin typeface="Calibri"/>
                <a:cs typeface="Calibri"/>
              </a:rPr>
              <a:t>a</a:t>
            </a:r>
            <a:r>
              <a:rPr lang="it-IT" sz="3200" b="1" spc="-35" dirty="0">
                <a:latin typeface="Calibri"/>
                <a:cs typeface="Calibri"/>
              </a:rPr>
              <a:t>t</a:t>
            </a:r>
            <a:r>
              <a:rPr lang="it-IT" sz="3200" b="1" dirty="0">
                <a:latin typeface="Calibri"/>
                <a:cs typeface="Calibri"/>
              </a:rPr>
              <a:t>o</a:t>
            </a:r>
            <a:r>
              <a:rPr lang="it-IT" sz="3200" b="1" spc="-15" dirty="0">
                <a:latin typeface="Calibri"/>
                <a:cs typeface="Calibri"/>
              </a:rPr>
              <a:t> </a:t>
            </a:r>
            <a:r>
              <a:rPr lang="it-IT" sz="3200" b="1" dirty="0">
                <a:latin typeface="Calibri"/>
                <a:cs typeface="Calibri"/>
              </a:rPr>
              <a:t>per</a:t>
            </a:r>
            <a:r>
              <a:rPr lang="it-IT" sz="3200" b="1" spc="-15" dirty="0">
                <a:latin typeface="Calibri"/>
                <a:cs typeface="Calibri"/>
              </a:rPr>
              <a:t> </a:t>
            </a:r>
            <a:r>
              <a:rPr lang="it-IT" sz="3200" b="1" dirty="0">
                <a:latin typeface="Calibri"/>
                <a:cs typeface="Calibri"/>
              </a:rPr>
              <a:t>la</a:t>
            </a:r>
            <a:r>
              <a:rPr lang="it-IT" sz="3200" b="1" spc="-10" dirty="0">
                <a:latin typeface="Calibri"/>
                <a:cs typeface="Calibri"/>
              </a:rPr>
              <a:t> </a:t>
            </a:r>
            <a:r>
              <a:rPr lang="it-IT" sz="3200" b="1" spc="-55" dirty="0">
                <a:latin typeface="Calibri"/>
                <a:cs typeface="Calibri"/>
              </a:rPr>
              <a:t>v</a:t>
            </a:r>
            <a:r>
              <a:rPr lang="it-IT" sz="3200" b="1" dirty="0">
                <a:latin typeface="Calibri"/>
                <a:cs typeface="Calibri"/>
              </a:rPr>
              <a:t>alu</a:t>
            </a:r>
            <a:r>
              <a:rPr lang="it-IT" sz="3200" b="1" spc="-30" dirty="0">
                <a:latin typeface="Calibri"/>
                <a:cs typeface="Calibri"/>
              </a:rPr>
              <a:t>t</a:t>
            </a:r>
            <a:r>
              <a:rPr lang="it-IT" sz="3200" b="1" dirty="0">
                <a:latin typeface="Calibri"/>
                <a:cs typeface="Calibri"/>
              </a:rPr>
              <a:t>azione</a:t>
            </a:r>
            <a:r>
              <a:rPr lang="it-IT" sz="3200" b="1" spc="-20" dirty="0">
                <a:latin typeface="Calibri"/>
                <a:cs typeface="Calibri"/>
              </a:rPr>
              <a:t> </a:t>
            </a:r>
            <a:r>
              <a:rPr lang="it-IT" sz="3200" dirty="0">
                <a:latin typeface="Calibri"/>
                <a:cs typeface="Calibri"/>
              </a:rPr>
              <a:t>dei doce</a:t>
            </a:r>
            <a:r>
              <a:rPr lang="it-IT" sz="3200" spc="-25" dirty="0">
                <a:latin typeface="Calibri"/>
                <a:cs typeface="Calibri"/>
              </a:rPr>
              <a:t>n</a:t>
            </a:r>
            <a:r>
              <a:rPr lang="it-IT" sz="3200" dirty="0">
                <a:latin typeface="Calibri"/>
                <a:cs typeface="Calibri"/>
              </a:rPr>
              <a:t>ti</a:t>
            </a:r>
            <a:r>
              <a:rPr lang="it-IT" sz="3200" spc="-10" dirty="0">
                <a:latin typeface="Calibri"/>
                <a:cs typeface="Calibri"/>
              </a:rPr>
              <a:t> </a:t>
            </a:r>
            <a:r>
              <a:rPr lang="it-IT" sz="3200" dirty="0">
                <a:latin typeface="Calibri"/>
                <a:cs typeface="Calibri"/>
              </a:rPr>
              <a:t>ha il</a:t>
            </a:r>
            <a:r>
              <a:rPr lang="it-IT" sz="3200" spc="-10" dirty="0">
                <a:latin typeface="Calibri"/>
                <a:cs typeface="Calibri"/>
              </a:rPr>
              <a:t> </a:t>
            </a:r>
            <a:r>
              <a:rPr lang="it-IT" sz="3200" spc="-30" dirty="0">
                <a:latin typeface="Calibri"/>
                <a:cs typeface="Calibri"/>
              </a:rPr>
              <a:t>c</a:t>
            </a:r>
            <a:r>
              <a:rPr lang="it-IT" sz="3200" dirty="0">
                <a:latin typeface="Calibri"/>
                <a:cs typeface="Calibri"/>
              </a:rPr>
              <a:t>ompi</a:t>
            </a:r>
            <a:r>
              <a:rPr lang="it-IT" sz="3200" spc="-50" dirty="0">
                <a:latin typeface="Calibri"/>
                <a:cs typeface="Calibri"/>
              </a:rPr>
              <a:t>t</a:t>
            </a:r>
            <a:r>
              <a:rPr lang="it-IT" sz="3200" dirty="0">
                <a:latin typeface="Calibri"/>
                <a:cs typeface="Calibri"/>
              </a:rPr>
              <a:t>o</a:t>
            </a:r>
            <a:r>
              <a:rPr lang="it-IT" sz="3200" spc="15" dirty="0">
                <a:latin typeface="Calibri"/>
                <a:cs typeface="Calibri"/>
              </a:rPr>
              <a:t> </a:t>
            </a:r>
            <a:r>
              <a:rPr lang="it-IT" sz="3200" dirty="0">
                <a:latin typeface="Calibri"/>
                <a:cs typeface="Calibri"/>
              </a:rPr>
              <a:t>di </a:t>
            </a:r>
            <a:r>
              <a:rPr lang="it-IT" sz="3200" spc="-45" dirty="0" smtClean="0">
                <a:latin typeface="Calibri"/>
                <a:cs typeface="Calibri"/>
              </a:rPr>
              <a:t>v</a:t>
            </a:r>
            <a:r>
              <a:rPr lang="it-IT" sz="3200" dirty="0" smtClean="0">
                <a:latin typeface="Calibri"/>
                <a:cs typeface="Calibri"/>
              </a:rPr>
              <a:t>alu</a:t>
            </a:r>
            <a:r>
              <a:rPr lang="it-IT" sz="3200" spc="-50" dirty="0" smtClean="0">
                <a:latin typeface="Calibri"/>
                <a:cs typeface="Calibri"/>
              </a:rPr>
              <a:t>t</a:t>
            </a:r>
            <a:r>
              <a:rPr lang="it-IT" sz="3200" dirty="0" smtClean="0">
                <a:latin typeface="Calibri"/>
                <a:cs typeface="Calibri"/>
              </a:rPr>
              <a:t>a</a:t>
            </a:r>
            <a:r>
              <a:rPr lang="it-IT" sz="3200" spc="-40" dirty="0" smtClean="0">
                <a:latin typeface="Calibri"/>
                <a:cs typeface="Calibri"/>
              </a:rPr>
              <a:t>r</a:t>
            </a:r>
            <a:r>
              <a:rPr lang="it-IT" sz="3200" dirty="0" smtClean="0">
                <a:latin typeface="Calibri"/>
                <a:cs typeface="Calibri"/>
              </a:rPr>
              <a:t>e:</a:t>
            </a:r>
          </a:p>
          <a:p>
            <a:r>
              <a:rPr lang="it-IT" sz="3200" dirty="0" smtClean="0">
                <a:latin typeface="Calibri"/>
                <a:cs typeface="Calibri"/>
              </a:rPr>
              <a:t>la</a:t>
            </a:r>
            <a:r>
              <a:rPr lang="it-IT" sz="3200" spc="5" dirty="0" smtClean="0">
                <a:latin typeface="Calibri"/>
                <a:cs typeface="Calibri"/>
              </a:rPr>
              <a:t> </a:t>
            </a:r>
            <a:r>
              <a:rPr lang="it-IT" sz="3200" dirty="0">
                <a:latin typeface="Calibri"/>
                <a:cs typeface="Calibri"/>
              </a:rPr>
              <a:t>riab</a:t>
            </a:r>
            <a:r>
              <a:rPr lang="it-IT" sz="3200" spc="-10" dirty="0">
                <a:latin typeface="Calibri"/>
                <a:cs typeface="Calibri"/>
              </a:rPr>
              <a:t>i</a:t>
            </a:r>
            <a:r>
              <a:rPr lang="it-IT" sz="3200" dirty="0">
                <a:latin typeface="Calibri"/>
                <a:cs typeface="Calibri"/>
              </a:rPr>
              <a:t>l</a:t>
            </a:r>
            <a:r>
              <a:rPr lang="it-IT" sz="3200" spc="-10" dirty="0">
                <a:latin typeface="Calibri"/>
                <a:cs typeface="Calibri"/>
              </a:rPr>
              <a:t>i</a:t>
            </a:r>
            <a:r>
              <a:rPr lang="it-IT" sz="3200" spc="-45" dirty="0">
                <a:latin typeface="Calibri"/>
                <a:cs typeface="Calibri"/>
              </a:rPr>
              <a:t>t</a:t>
            </a:r>
            <a:r>
              <a:rPr lang="it-IT" sz="3200" dirty="0">
                <a:latin typeface="Calibri"/>
                <a:cs typeface="Calibri"/>
              </a:rPr>
              <a:t>azione</a:t>
            </a:r>
            <a:r>
              <a:rPr lang="it-IT" sz="3200" spc="20" dirty="0">
                <a:latin typeface="Calibri"/>
                <a:cs typeface="Calibri"/>
              </a:rPr>
              <a:t> </a:t>
            </a:r>
            <a:r>
              <a:rPr lang="it-IT" sz="3200" dirty="0" smtClean="0">
                <a:latin typeface="Calibri"/>
                <a:cs typeface="Calibri"/>
              </a:rPr>
              <a:t>dei docenti,</a:t>
            </a:r>
            <a:r>
              <a:rPr lang="it-IT" sz="3200" spc="-10" dirty="0" smtClean="0">
                <a:latin typeface="Calibri"/>
                <a:cs typeface="Calibri"/>
              </a:rPr>
              <a:t> </a:t>
            </a:r>
            <a:r>
              <a:rPr lang="it-IT" sz="3200" dirty="0">
                <a:latin typeface="Calibri"/>
                <a:cs typeface="Calibri"/>
              </a:rPr>
              <a:t>su</a:t>
            </a:r>
            <a:r>
              <a:rPr lang="it-IT" sz="3200" spc="5" dirty="0">
                <a:latin typeface="Calibri"/>
                <a:cs typeface="Calibri"/>
              </a:rPr>
              <a:t> </a:t>
            </a:r>
            <a:r>
              <a:rPr lang="it-IT" sz="3200" dirty="0">
                <a:latin typeface="Calibri"/>
                <a:cs typeface="Calibri"/>
              </a:rPr>
              <a:t>lo</a:t>
            </a:r>
            <a:r>
              <a:rPr lang="it-IT" sz="3200" spc="-50" dirty="0">
                <a:latin typeface="Calibri"/>
                <a:cs typeface="Calibri"/>
              </a:rPr>
              <a:t>r</a:t>
            </a:r>
            <a:r>
              <a:rPr lang="it-IT" sz="3200" dirty="0">
                <a:latin typeface="Calibri"/>
                <a:cs typeface="Calibri"/>
              </a:rPr>
              <a:t>o</a:t>
            </a:r>
            <a:r>
              <a:rPr lang="it-IT" sz="3200" spc="-15" dirty="0">
                <a:latin typeface="Calibri"/>
                <a:cs typeface="Calibri"/>
              </a:rPr>
              <a:t> </a:t>
            </a:r>
            <a:r>
              <a:rPr lang="it-IT" sz="3200" dirty="0" smtClean="0">
                <a:latin typeface="Calibri"/>
                <a:cs typeface="Calibri"/>
              </a:rPr>
              <a:t>rich</a:t>
            </a:r>
            <a:r>
              <a:rPr lang="it-IT" sz="3200" spc="-10" dirty="0" smtClean="0">
                <a:latin typeface="Calibri"/>
                <a:cs typeface="Calibri"/>
              </a:rPr>
              <a:t>i</a:t>
            </a:r>
            <a:r>
              <a:rPr lang="it-IT" sz="3200" dirty="0" smtClean="0">
                <a:latin typeface="Calibri"/>
                <a:cs typeface="Calibri"/>
              </a:rPr>
              <a:t>e</a:t>
            </a:r>
            <a:r>
              <a:rPr lang="it-IT" sz="3200" spc="-45" dirty="0" smtClean="0">
                <a:latin typeface="Calibri"/>
                <a:cs typeface="Calibri"/>
              </a:rPr>
              <a:t>st</a:t>
            </a:r>
            <a:r>
              <a:rPr lang="it-IT" sz="3200" dirty="0" smtClean="0">
                <a:latin typeface="Calibri"/>
                <a:cs typeface="Calibri"/>
              </a:rPr>
              <a:t>a, </a:t>
            </a:r>
            <a:r>
              <a:rPr lang="it-IT" sz="3200" spc="-10" dirty="0" smtClean="0">
                <a:latin typeface="Calibri"/>
                <a:cs typeface="Calibri"/>
              </a:rPr>
              <a:t>che hanno avuto sanzioni disciplinari;</a:t>
            </a:r>
          </a:p>
          <a:p>
            <a:r>
              <a:rPr lang="it-IT" sz="3200" spc="-10" dirty="0" smtClean="0">
                <a:latin typeface="Calibri"/>
                <a:cs typeface="Calibri"/>
              </a:rPr>
              <a:t> </a:t>
            </a:r>
            <a:r>
              <a:rPr lang="it-IT" sz="3200" dirty="0" smtClean="0">
                <a:latin typeface="Calibri"/>
                <a:cs typeface="Calibri"/>
              </a:rPr>
              <a:t>es</a:t>
            </a:r>
            <a:r>
              <a:rPr lang="it-IT" sz="3200" spc="-10" dirty="0" smtClean="0">
                <a:latin typeface="Calibri"/>
                <a:cs typeface="Calibri"/>
              </a:rPr>
              <a:t>p</a:t>
            </a:r>
            <a:r>
              <a:rPr lang="it-IT" sz="3200" dirty="0" smtClean="0">
                <a:latin typeface="Calibri"/>
                <a:cs typeface="Calibri"/>
              </a:rPr>
              <a:t>ri</a:t>
            </a:r>
            <a:r>
              <a:rPr lang="it-IT" sz="3200" spc="-10" dirty="0" smtClean="0">
                <a:latin typeface="Calibri"/>
                <a:cs typeface="Calibri"/>
              </a:rPr>
              <a:t>m</a:t>
            </a:r>
            <a:r>
              <a:rPr lang="it-IT" sz="3200" dirty="0" smtClean="0">
                <a:latin typeface="Calibri"/>
                <a:cs typeface="Calibri"/>
              </a:rPr>
              <a:t>e</a:t>
            </a:r>
            <a:r>
              <a:rPr lang="it-IT" sz="3200" spc="-15" dirty="0" smtClean="0">
                <a:latin typeface="Calibri"/>
                <a:cs typeface="Calibri"/>
              </a:rPr>
              <a:t> </a:t>
            </a:r>
            <a:r>
              <a:rPr lang="it-IT" sz="3200" dirty="0">
                <a:latin typeface="Calibri"/>
                <a:cs typeface="Calibri"/>
              </a:rPr>
              <a:t>pa</a:t>
            </a:r>
            <a:r>
              <a:rPr lang="it-IT" sz="3200" spc="-45" dirty="0">
                <a:latin typeface="Calibri"/>
                <a:cs typeface="Calibri"/>
              </a:rPr>
              <a:t>r</a:t>
            </a:r>
            <a:r>
              <a:rPr lang="it-IT" sz="3200" dirty="0">
                <a:latin typeface="Calibri"/>
                <a:cs typeface="Calibri"/>
              </a:rPr>
              <a:t>e</a:t>
            </a:r>
            <a:r>
              <a:rPr lang="it-IT" sz="3200" spc="-40" dirty="0">
                <a:latin typeface="Calibri"/>
                <a:cs typeface="Calibri"/>
              </a:rPr>
              <a:t>r</a:t>
            </a:r>
            <a:r>
              <a:rPr lang="it-IT" sz="3200" dirty="0">
                <a:latin typeface="Calibri"/>
                <a:cs typeface="Calibri"/>
              </a:rPr>
              <a:t>e</a:t>
            </a:r>
            <a:r>
              <a:rPr lang="it-IT" sz="3200" spc="-15" dirty="0">
                <a:latin typeface="Calibri"/>
                <a:cs typeface="Calibri"/>
              </a:rPr>
              <a:t> </a:t>
            </a:r>
            <a:r>
              <a:rPr lang="it-IT" sz="3200" dirty="0" smtClean="0">
                <a:latin typeface="Calibri"/>
                <a:cs typeface="Calibri"/>
              </a:rPr>
              <a:t>su</a:t>
            </a:r>
            <a:r>
              <a:rPr lang="it-IT" sz="3200" spc="-20" dirty="0" smtClean="0">
                <a:latin typeface="Calibri"/>
                <a:cs typeface="Calibri"/>
              </a:rPr>
              <a:t>l</a:t>
            </a:r>
            <a:r>
              <a:rPr lang="it-IT" sz="3200" dirty="0" smtClean="0">
                <a:latin typeface="Calibri"/>
                <a:cs typeface="Calibri"/>
              </a:rPr>
              <a:t>l’</a:t>
            </a:r>
            <a:r>
              <a:rPr lang="it-IT" sz="3200" spc="-30" dirty="0" smtClean="0">
                <a:latin typeface="Calibri"/>
                <a:cs typeface="Calibri"/>
              </a:rPr>
              <a:t>anno di prova </a:t>
            </a:r>
            <a:r>
              <a:rPr lang="it-IT" sz="3200" dirty="0" smtClean="0">
                <a:latin typeface="Calibri"/>
                <a:cs typeface="Calibri"/>
              </a:rPr>
              <a:t>dei docenti neo-assunti; </a:t>
            </a:r>
          </a:p>
          <a:p>
            <a:pPr marL="0" indent="0">
              <a:buNone/>
            </a:pPr>
            <a:r>
              <a:rPr lang="it-IT" sz="3200" dirty="0" smtClean="0">
                <a:latin typeface="Calibri"/>
                <a:cs typeface="Calibri"/>
              </a:rPr>
              <a:t>Il</a:t>
            </a:r>
            <a:r>
              <a:rPr lang="it-IT" sz="3200" spc="10" dirty="0" smtClean="0">
                <a:latin typeface="Calibri"/>
                <a:cs typeface="Calibri"/>
              </a:rPr>
              <a:t> </a:t>
            </a:r>
            <a:r>
              <a:rPr lang="it-IT" sz="3200" spc="-30" dirty="0">
                <a:latin typeface="Calibri"/>
                <a:cs typeface="Calibri"/>
              </a:rPr>
              <a:t>c</a:t>
            </a:r>
            <a:r>
              <a:rPr lang="it-IT" sz="3200" dirty="0">
                <a:latin typeface="Calibri"/>
                <a:cs typeface="Calibri"/>
              </a:rPr>
              <a:t>omi</a:t>
            </a:r>
            <a:r>
              <a:rPr lang="it-IT" sz="3200" spc="-55" dirty="0">
                <a:latin typeface="Calibri"/>
                <a:cs typeface="Calibri"/>
              </a:rPr>
              <a:t>t</a:t>
            </a:r>
            <a:r>
              <a:rPr lang="it-IT" sz="3200" spc="-25" dirty="0">
                <a:latin typeface="Calibri"/>
                <a:cs typeface="Calibri"/>
              </a:rPr>
              <a:t>a</a:t>
            </a:r>
            <a:r>
              <a:rPr lang="it-IT" sz="3200" spc="-45" dirty="0">
                <a:latin typeface="Calibri"/>
                <a:cs typeface="Calibri"/>
              </a:rPr>
              <a:t>t</a:t>
            </a:r>
            <a:r>
              <a:rPr lang="it-IT" sz="3200" dirty="0">
                <a:latin typeface="Calibri"/>
                <a:cs typeface="Calibri"/>
              </a:rPr>
              <a:t>o du</a:t>
            </a:r>
            <a:r>
              <a:rPr lang="it-IT" sz="3200" spc="-65" dirty="0">
                <a:latin typeface="Calibri"/>
                <a:cs typeface="Calibri"/>
              </a:rPr>
              <a:t>r</a:t>
            </a:r>
            <a:r>
              <a:rPr lang="it-IT" sz="3200" dirty="0">
                <a:latin typeface="Calibri"/>
                <a:cs typeface="Calibri"/>
              </a:rPr>
              <a:t>a in </a:t>
            </a:r>
            <a:r>
              <a:rPr lang="it-IT" sz="3200" spc="-20" dirty="0">
                <a:latin typeface="Calibri"/>
                <a:cs typeface="Calibri"/>
              </a:rPr>
              <a:t>c</a:t>
            </a:r>
            <a:r>
              <a:rPr lang="it-IT" sz="3200" dirty="0">
                <a:latin typeface="Calibri"/>
                <a:cs typeface="Calibri"/>
              </a:rPr>
              <a:t>ari</a:t>
            </a:r>
            <a:r>
              <a:rPr lang="it-IT" sz="3200" spc="-30" dirty="0">
                <a:latin typeface="Calibri"/>
                <a:cs typeface="Calibri"/>
              </a:rPr>
              <a:t>c</a:t>
            </a:r>
            <a:r>
              <a:rPr lang="it-IT" sz="3200" dirty="0">
                <a:latin typeface="Calibri"/>
                <a:cs typeface="Calibri"/>
              </a:rPr>
              <a:t>a un</a:t>
            </a:r>
            <a:r>
              <a:rPr lang="it-IT" sz="3200" spc="-15" dirty="0">
                <a:latin typeface="Calibri"/>
                <a:cs typeface="Calibri"/>
              </a:rPr>
              <a:t> </a:t>
            </a:r>
            <a:r>
              <a:rPr lang="it-IT" sz="3200" dirty="0">
                <a:latin typeface="Calibri"/>
                <a:cs typeface="Calibri"/>
              </a:rPr>
              <a:t>anno</a:t>
            </a:r>
            <a:r>
              <a:rPr lang="it-IT" sz="3200" spc="15" dirty="0">
                <a:latin typeface="Calibri"/>
                <a:cs typeface="Calibri"/>
              </a:rPr>
              <a:t> </a:t>
            </a:r>
            <a:r>
              <a:rPr lang="it-IT" sz="3200" dirty="0">
                <a:latin typeface="Calibri"/>
                <a:cs typeface="Calibri"/>
              </a:rPr>
              <a:t>s</a:t>
            </a:r>
            <a:r>
              <a:rPr lang="it-IT" sz="3200" spc="-30" dirty="0">
                <a:latin typeface="Calibri"/>
                <a:cs typeface="Calibri"/>
              </a:rPr>
              <a:t>c</a:t>
            </a:r>
            <a:r>
              <a:rPr lang="it-IT" sz="3200" dirty="0">
                <a:latin typeface="Calibri"/>
                <a:cs typeface="Calibri"/>
              </a:rPr>
              <a:t>ola</a:t>
            </a:r>
            <a:r>
              <a:rPr lang="it-IT" sz="3200" spc="-45" dirty="0">
                <a:latin typeface="Calibri"/>
                <a:cs typeface="Calibri"/>
              </a:rPr>
              <a:t>s</a:t>
            </a:r>
            <a:r>
              <a:rPr lang="it-IT" sz="3200" dirty="0">
                <a:latin typeface="Calibri"/>
                <a:cs typeface="Calibri"/>
              </a:rPr>
              <a:t>t</a:t>
            </a:r>
            <a:r>
              <a:rPr lang="it-IT" sz="3200" spc="-15" dirty="0">
                <a:latin typeface="Calibri"/>
                <a:cs typeface="Calibri"/>
              </a:rPr>
              <a:t>i</a:t>
            </a:r>
            <a:r>
              <a:rPr lang="it-IT" sz="3200" spc="-30" dirty="0">
                <a:latin typeface="Calibri"/>
                <a:cs typeface="Calibri"/>
              </a:rPr>
              <a:t>c</a:t>
            </a:r>
            <a:r>
              <a:rPr lang="it-IT" sz="3200" dirty="0">
                <a:latin typeface="Calibri"/>
                <a:cs typeface="Calibri"/>
              </a:rPr>
              <a:t>o. </a:t>
            </a:r>
          </a:p>
          <a:p>
            <a:endParaRPr lang="it-IT" sz="3200" dirty="0">
              <a:latin typeface="Calibri"/>
              <a:cs typeface="Calibri"/>
            </a:endParaRPr>
          </a:p>
          <a:p>
            <a:endParaRPr lang="it-IT" dirty="0"/>
          </a:p>
        </p:txBody>
      </p:sp>
    </p:spTree>
    <p:extLst>
      <p:ext uri="{BB962C8B-B14F-4D97-AF65-F5344CB8AC3E}">
        <p14:creationId xmlns:p14="http://schemas.microsoft.com/office/powerpoint/2010/main" val="34252035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7800" y="304800"/>
            <a:ext cx="6347713" cy="1219200"/>
          </a:xfrm>
        </p:spPr>
        <p:txBody>
          <a:bodyPr>
            <a:normAutofit/>
          </a:bodyPr>
          <a:lstStyle/>
          <a:p>
            <a:r>
              <a:rPr lang="it-IT" dirty="0" smtClean="0">
                <a:latin typeface="Calibri"/>
                <a:cs typeface="Calibri"/>
              </a:rPr>
              <a:t>IL COMITATO DI VALUTAZIONE SECONDO LA LEGGE 107/2015</a:t>
            </a:r>
            <a:endParaRPr lang="it-IT" dirty="0">
              <a:latin typeface="Calibri"/>
              <a:cs typeface="Calibri"/>
            </a:endParaRPr>
          </a:p>
        </p:txBody>
      </p:sp>
      <p:sp>
        <p:nvSpPr>
          <p:cNvPr id="3" name="Segnaposto contenuto 2"/>
          <p:cNvSpPr>
            <a:spLocks noGrp="1"/>
          </p:cNvSpPr>
          <p:nvPr>
            <p:ph idx="1"/>
          </p:nvPr>
        </p:nvSpPr>
        <p:spPr>
          <a:xfrm>
            <a:off x="1192655" y="1862667"/>
            <a:ext cx="6858001" cy="3699933"/>
          </a:xfrm>
        </p:spPr>
        <p:txBody>
          <a:bodyPr>
            <a:noAutofit/>
          </a:bodyPr>
          <a:lstStyle/>
          <a:p>
            <a:r>
              <a:rPr lang="it-IT" sz="2800" dirty="0">
                <a:solidFill>
                  <a:schemeClr val="tx1"/>
                </a:solidFill>
                <a:latin typeface="Calibri"/>
                <a:cs typeface="Calibri"/>
              </a:rPr>
              <a:t>l comitato ha durata di tre anni scolastici, è presieduto dal dirigente scolastico ed è costituito dai seguenti componenti:</a:t>
            </a:r>
          </a:p>
          <a:p>
            <a:r>
              <a:rPr lang="it-IT" sz="2800" dirty="0">
                <a:solidFill>
                  <a:schemeClr val="tx1"/>
                </a:solidFill>
                <a:latin typeface="Calibri"/>
                <a:cs typeface="Calibri"/>
              </a:rPr>
              <a:t>     a) tre docenti dell'istituzione scolastica, di cui due scelti dal collegio dei docenti e uno dal consiglio di istituto;</a:t>
            </a:r>
          </a:p>
          <a:p>
            <a:pPr marL="0" indent="0">
              <a:buNone/>
            </a:pPr>
            <a:r>
              <a:rPr lang="it-IT" sz="2800" dirty="0">
                <a:solidFill>
                  <a:schemeClr val="tx1"/>
                </a:solidFill>
                <a:latin typeface="Calibri"/>
                <a:cs typeface="Calibri"/>
              </a:rPr>
              <a:t>  </a:t>
            </a:r>
            <a:endParaRPr lang="it-IT" sz="2400" dirty="0">
              <a:solidFill>
                <a:schemeClr val="tx1"/>
              </a:solidFill>
              <a:latin typeface="Calibri"/>
              <a:cs typeface="Calibri"/>
            </a:endParaRPr>
          </a:p>
        </p:txBody>
      </p:sp>
    </p:spTree>
    <p:extLst>
      <p:ext uri="{BB962C8B-B14F-4D97-AF65-F5344CB8AC3E}">
        <p14:creationId xmlns:p14="http://schemas.microsoft.com/office/powerpoint/2010/main" val="3609132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0201" y="457200"/>
            <a:ext cx="6934200" cy="1295400"/>
          </a:xfrm>
        </p:spPr>
        <p:txBody>
          <a:bodyPr/>
          <a:lstStyle/>
          <a:p>
            <a:r>
              <a:rPr lang="it-IT" dirty="0">
                <a:latin typeface="Calibri"/>
                <a:cs typeface="Calibri"/>
              </a:rPr>
              <a:t>IL COMITATO DI VALUTAZIONE SECONDO LA LEGGE 107/2015</a:t>
            </a:r>
            <a:endParaRPr lang="it-IT" dirty="0"/>
          </a:p>
        </p:txBody>
      </p:sp>
      <p:sp>
        <p:nvSpPr>
          <p:cNvPr id="3" name="Segnaposto contenuto 2"/>
          <p:cNvSpPr>
            <a:spLocks noGrp="1"/>
          </p:cNvSpPr>
          <p:nvPr>
            <p:ph idx="1"/>
          </p:nvPr>
        </p:nvSpPr>
        <p:spPr>
          <a:xfrm>
            <a:off x="1143001" y="1981200"/>
            <a:ext cx="7391400" cy="4419600"/>
          </a:xfrm>
        </p:spPr>
        <p:txBody>
          <a:bodyPr>
            <a:noAutofit/>
          </a:bodyPr>
          <a:lstStyle/>
          <a:p>
            <a:r>
              <a:rPr lang="it-IT" sz="2800" dirty="0">
                <a:solidFill>
                  <a:schemeClr val="tx1"/>
                </a:solidFill>
                <a:latin typeface="Calibri"/>
                <a:cs typeface="Calibri"/>
              </a:rPr>
              <a:t> b) due rappresentanti dei genitori, per la scuola dell'infanzia e per il primo ciclo di istruzione; un rappresentante degli studenti e un rappresentante dei genitori, per il secondo ciclo di istruzione, scelti dal consiglio di istituto;</a:t>
            </a:r>
          </a:p>
          <a:p>
            <a:r>
              <a:rPr lang="it-IT" sz="2800" dirty="0">
                <a:solidFill>
                  <a:schemeClr val="tx1"/>
                </a:solidFill>
                <a:latin typeface="Calibri"/>
                <a:cs typeface="Calibri"/>
              </a:rPr>
              <a:t>    c) un componente esterno, esperto di valutazione, individuato dall'Ufficio scolastico regionale tra docenti, dirigenti scolastici e dirigenti tecnici. (comma 129)</a:t>
            </a:r>
          </a:p>
          <a:p>
            <a:endParaRPr lang="it-IT" sz="2800" dirty="0"/>
          </a:p>
        </p:txBody>
      </p:sp>
    </p:spTree>
    <p:extLst>
      <p:ext uri="{BB962C8B-B14F-4D97-AF65-F5344CB8AC3E}">
        <p14:creationId xmlns:p14="http://schemas.microsoft.com/office/powerpoint/2010/main" val="3132263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457200"/>
            <a:ext cx="6347713" cy="1219200"/>
          </a:xfrm>
        </p:spPr>
        <p:txBody>
          <a:bodyPr>
            <a:noAutofit/>
          </a:bodyPr>
          <a:lstStyle/>
          <a:p>
            <a:pPr>
              <a:spcBef>
                <a:spcPts val="1000"/>
              </a:spcBef>
              <a:buClr>
                <a:schemeClr val="accent1"/>
              </a:buClr>
            </a:pPr>
            <a:r>
              <a:rPr lang="it-IT" b="1" dirty="0">
                <a:solidFill>
                  <a:schemeClr val="tx1"/>
                </a:solidFill>
                <a:latin typeface="Calibri"/>
                <a:ea typeface="+mn-ea"/>
                <a:cs typeface="Calibri"/>
              </a:rPr>
              <a:t>Il comitato di valutazione secondo la legge 107/2015</a:t>
            </a:r>
          </a:p>
        </p:txBody>
      </p:sp>
      <p:sp>
        <p:nvSpPr>
          <p:cNvPr id="3" name="Segnaposto contenuto 2"/>
          <p:cNvSpPr>
            <a:spLocks noGrp="1"/>
          </p:cNvSpPr>
          <p:nvPr>
            <p:ph idx="1"/>
          </p:nvPr>
        </p:nvSpPr>
        <p:spPr>
          <a:xfrm>
            <a:off x="990600" y="1905000"/>
            <a:ext cx="7620000" cy="4419600"/>
          </a:xfrm>
        </p:spPr>
        <p:txBody>
          <a:bodyPr>
            <a:normAutofit lnSpcReduction="10000"/>
          </a:bodyPr>
          <a:lstStyle/>
          <a:p>
            <a:r>
              <a:rPr lang="it-IT" sz="2600" dirty="0">
                <a:solidFill>
                  <a:schemeClr val="tx1"/>
                </a:solidFill>
                <a:latin typeface="Calibri"/>
                <a:cs typeface="Calibri"/>
              </a:rPr>
              <a:t>Il comitato individua i criteri per la valorizzazione dei docenti sulla base:</a:t>
            </a:r>
          </a:p>
          <a:p>
            <a:r>
              <a:rPr lang="it-IT" sz="2600" dirty="0">
                <a:solidFill>
                  <a:schemeClr val="tx1"/>
                </a:solidFill>
                <a:latin typeface="Calibri"/>
                <a:cs typeface="Calibri"/>
              </a:rPr>
              <a:t>    a) della qualità dell'insegnamento e del contributo al miglioramento dell'istituzione scolastica, nonché del successo formativo e scolastico degli studenti;</a:t>
            </a:r>
          </a:p>
          <a:p>
            <a:r>
              <a:rPr lang="it-IT" sz="2600" dirty="0">
                <a:solidFill>
                  <a:schemeClr val="tx1"/>
                </a:solidFill>
                <a:latin typeface="Calibri"/>
                <a:cs typeface="Calibri"/>
              </a:rPr>
              <a:t>     b) dei risultati ottenuti dal docente o dal gruppo di docenti in relazione al potenziamento delle competenze degli alunni e dell'innovazione didattica e metodologica, nonché della collaborazione alla ricerca didattica, alla documentazione e alla diffusione di buone pratiche didattiche;</a:t>
            </a:r>
          </a:p>
          <a:p>
            <a:endParaRPr lang="it-IT" sz="1900" dirty="0">
              <a:solidFill>
                <a:schemeClr val="tx1"/>
              </a:solidFill>
              <a:latin typeface="Calibri"/>
              <a:cs typeface="Calibri"/>
            </a:endParaRPr>
          </a:p>
          <a:p>
            <a:endParaRPr lang="it-IT" dirty="0"/>
          </a:p>
        </p:txBody>
      </p:sp>
    </p:spTree>
    <p:extLst>
      <p:ext uri="{BB962C8B-B14F-4D97-AF65-F5344CB8AC3E}">
        <p14:creationId xmlns:p14="http://schemas.microsoft.com/office/powerpoint/2010/main" val="14850657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17133" y="533400"/>
            <a:ext cx="6934200" cy="1280890"/>
          </a:xfrm>
        </p:spPr>
        <p:txBody>
          <a:bodyPr/>
          <a:lstStyle/>
          <a:p>
            <a:r>
              <a:rPr lang="it-IT" dirty="0"/>
              <a:t>Il comitato di valutazione secondo la legge 107/2015</a:t>
            </a:r>
          </a:p>
        </p:txBody>
      </p:sp>
      <p:sp>
        <p:nvSpPr>
          <p:cNvPr id="3" name="Segnaposto contenuto 2"/>
          <p:cNvSpPr>
            <a:spLocks noGrp="1"/>
          </p:cNvSpPr>
          <p:nvPr>
            <p:ph idx="1"/>
          </p:nvPr>
        </p:nvSpPr>
        <p:spPr>
          <a:xfrm>
            <a:off x="990601" y="1981200"/>
            <a:ext cx="7467600" cy="4114800"/>
          </a:xfrm>
        </p:spPr>
        <p:txBody>
          <a:bodyPr/>
          <a:lstStyle/>
          <a:p>
            <a:r>
              <a:rPr lang="it-IT" sz="2400" dirty="0">
                <a:solidFill>
                  <a:schemeClr val="tx1"/>
                </a:solidFill>
                <a:latin typeface="Calibri"/>
                <a:cs typeface="Calibri"/>
              </a:rPr>
              <a:t>c) delle responsabilità assunte nel coordinamento organizzativo e didattico e nella formazione del personale. (comma 129)</a:t>
            </a:r>
          </a:p>
          <a:p>
            <a:r>
              <a:rPr lang="it-IT" sz="2400" dirty="0">
                <a:solidFill>
                  <a:schemeClr val="tx1"/>
                </a:solidFill>
                <a:latin typeface="Calibri"/>
                <a:cs typeface="Calibri"/>
              </a:rPr>
              <a:t> Il dirigente scolastico assegna ogni anno il bonus ad una quota di docenti della scuola sulla base dei criteri individuati dal Comitato.</a:t>
            </a:r>
          </a:p>
          <a:p>
            <a:r>
              <a:rPr lang="it-IT" sz="2400" dirty="0">
                <a:solidFill>
                  <a:schemeClr val="tx1"/>
                </a:solidFill>
                <a:latin typeface="Calibri"/>
                <a:cs typeface="Calibri"/>
              </a:rPr>
              <a:t>L’assegnazione del bonus deve essere sostenuta da adeguata motivazione che si somma ai requisiti della trasparenza e della pubblicità.</a:t>
            </a:r>
          </a:p>
          <a:p>
            <a:endParaRPr lang="it-IT" dirty="0"/>
          </a:p>
        </p:txBody>
      </p:sp>
    </p:spTree>
    <p:extLst>
      <p:ext uri="{BB962C8B-B14F-4D97-AF65-F5344CB8AC3E}">
        <p14:creationId xmlns:p14="http://schemas.microsoft.com/office/powerpoint/2010/main" val="39662322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84491" y="304800"/>
            <a:ext cx="7010400" cy="1143000"/>
          </a:xfrm>
        </p:spPr>
        <p:txBody>
          <a:bodyPr>
            <a:normAutofit/>
          </a:bodyPr>
          <a:lstStyle/>
          <a:p>
            <a:r>
              <a:rPr lang="it-IT" sz="3200" dirty="0"/>
              <a:t>Il comitato di valutazione secondo la legge 107/2015</a:t>
            </a:r>
          </a:p>
        </p:txBody>
      </p:sp>
      <p:sp>
        <p:nvSpPr>
          <p:cNvPr id="3" name="Segnaposto contenuto 2"/>
          <p:cNvSpPr>
            <a:spLocks noGrp="1"/>
          </p:cNvSpPr>
          <p:nvPr>
            <p:ph idx="1"/>
          </p:nvPr>
        </p:nvSpPr>
        <p:spPr>
          <a:xfrm>
            <a:off x="990600" y="1676400"/>
            <a:ext cx="7467602" cy="4114800"/>
          </a:xfrm>
        </p:spPr>
        <p:txBody>
          <a:bodyPr>
            <a:noAutofit/>
          </a:bodyPr>
          <a:lstStyle/>
          <a:p>
            <a:r>
              <a:rPr lang="it-IT" sz="2800" dirty="0">
                <a:solidFill>
                  <a:schemeClr val="tx1"/>
                </a:solidFill>
                <a:latin typeface="Calibri"/>
                <a:cs typeface="Calibri"/>
              </a:rPr>
              <a:t>Dopo il primo triennio di applicazione del nuovo sistema di valutazione, un apposito Comitato </a:t>
            </a:r>
            <a:r>
              <a:rPr lang="it-IT" sz="2800" dirty="0" smtClean="0">
                <a:solidFill>
                  <a:schemeClr val="tx1"/>
                </a:solidFill>
                <a:latin typeface="Calibri"/>
                <a:cs typeface="Calibri"/>
              </a:rPr>
              <a:t>Tecnico-Scientifico</a:t>
            </a:r>
            <a:r>
              <a:rPr lang="it-IT" sz="2800" dirty="0">
                <a:solidFill>
                  <a:schemeClr val="tx1"/>
                </a:solidFill>
                <a:latin typeface="Calibri"/>
                <a:cs typeface="Calibri"/>
              </a:rPr>
              <a:t>, nominato dal Ministro, </a:t>
            </a:r>
            <a:r>
              <a:rPr lang="it-IT" sz="2800" dirty="0" smtClean="0">
                <a:solidFill>
                  <a:schemeClr val="tx1"/>
                </a:solidFill>
                <a:latin typeface="Calibri"/>
                <a:cs typeface="Calibri"/>
              </a:rPr>
              <a:t>dovrà predisporre delle </a:t>
            </a:r>
            <a:r>
              <a:rPr lang="it-IT" sz="2800" dirty="0">
                <a:solidFill>
                  <a:schemeClr val="tx1"/>
                </a:solidFill>
                <a:latin typeface="Calibri"/>
                <a:cs typeface="Calibri"/>
              </a:rPr>
              <a:t> linee guida per la valutazione a livello nazionale del merito dei docenti, sulla base delle relazioni degli Uffici Scolastici Regionali, previo confronto con le rappresentanze di categoria.  </a:t>
            </a:r>
          </a:p>
        </p:txBody>
      </p:sp>
    </p:spTree>
    <p:extLst>
      <p:ext uri="{BB962C8B-B14F-4D97-AF65-F5344CB8AC3E}">
        <p14:creationId xmlns:p14="http://schemas.microsoft.com/office/powerpoint/2010/main" val="38512997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14560" y="381000"/>
            <a:ext cx="6728713" cy="838200"/>
          </a:xfrm>
        </p:spPr>
        <p:txBody>
          <a:bodyPr>
            <a:noAutofit/>
          </a:bodyPr>
          <a:lstStyle/>
          <a:p>
            <a:r>
              <a:rPr lang="it-IT" sz="2800" dirty="0" smtClean="0"/>
              <a:t>Comitato di valutazione e anno di prova</a:t>
            </a:r>
            <a:endParaRPr lang="it-IT" sz="2800" dirty="0"/>
          </a:p>
        </p:txBody>
      </p:sp>
      <p:sp>
        <p:nvSpPr>
          <p:cNvPr id="3" name="Segnaposto contenuto 2"/>
          <p:cNvSpPr>
            <a:spLocks noGrp="1"/>
          </p:cNvSpPr>
          <p:nvPr>
            <p:ph idx="1"/>
          </p:nvPr>
        </p:nvSpPr>
        <p:spPr>
          <a:xfrm>
            <a:off x="1099638" y="1371600"/>
            <a:ext cx="7358559" cy="4800600"/>
          </a:xfrm>
        </p:spPr>
        <p:txBody>
          <a:bodyPr>
            <a:noAutofit/>
          </a:bodyPr>
          <a:lstStyle/>
          <a:p>
            <a:pPr marL="0" indent="0" fontAlgn="base">
              <a:buNone/>
            </a:pPr>
            <a:r>
              <a:rPr lang="it-IT" sz="2800" dirty="0">
                <a:solidFill>
                  <a:schemeClr val="tx1"/>
                </a:solidFill>
                <a:latin typeface="Calibri"/>
                <a:cs typeface="Calibri"/>
              </a:rPr>
              <a:t>I riferimenti normativi al riguardo sono la legge n. 107/2015 e il D.M. n. 850/2015, e sono  volti a verificare il possesso degli standard professionali da parte dei </a:t>
            </a:r>
            <a:r>
              <a:rPr lang="it-IT" sz="2800" dirty="0" smtClean="0">
                <a:solidFill>
                  <a:schemeClr val="tx1"/>
                </a:solidFill>
                <a:latin typeface="Calibri"/>
                <a:cs typeface="Calibri"/>
              </a:rPr>
              <a:t>docenti neo assunti:</a:t>
            </a:r>
            <a:endParaRPr lang="it-IT" sz="2800" dirty="0">
              <a:solidFill>
                <a:schemeClr val="tx1"/>
              </a:solidFill>
              <a:latin typeface="Calibri"/>
              <a:cs typeface="Calibri"/>
            </a:endParaRPr>
          </a:p>
          <a:p>
            <a:pPr fontAlgn="base"/>
            <a:r>
              <a:rPr lang="it-IT" sz="2800" dirty="0">
                <a:solidFill>
                  <a:schemeClr val="tx1"/>
                </a:solidFill>
                <a:latin typeface="Calibri"/>
                <a:cs typeface="Calibri"/>
              </a:rPr>
              <a:t>a. corretto possesso ed esercizio delle competenze culturali, disciplinari, didattiche e metodologiche, con riferimento ai nuclei fondanti dei </a:t>
            </a:r>
            <a:r>
              <a:rPr lang="it-IT" sz="2800" dirty="0" err="1">
                <a:solidFill>
                  <a:schemeClr val="tx1"/>
                </a:solidFill>
                <a:latin typeface="Calibri"/>
                <a:cs typeface="Calibri"/>
              </a:rPr>
              <a:t>saperi</a:t>
            </a:r>
            <a:r>
              <a:rPr lang="it-IT" sz="2800" dirty="0">
                <a:solidFill>
                  <a:schemeClr val="tx1"/>
                </a:solidFill>
                <a:latin typeface="Calibri"/>
                <a:cs typeface="Calibri"/>
              </a:rPr>
              <a:t> e ai traguardi di competenza e agli obiettivi di apprendimento previsti dagli ordinamenti vigenti</a:t>
            </a:r>
            <a:r>
              <a:rPr lang="it-IT" sz="2800" dirty="0" smtClean="0">
                <a:solidFill>
                  <a:schemeClr val="tx1"/>
                </a:solidFill>
                <a:latin typeface="Calibri"/>
                <a:cs typeface="Calibri"/>
              </a:rPr>
              <a:t>;</a:t>
            </a:r>
            <a:endParaRPr lang="it-IT" sz="2800" dirty="0">
              <a:solidFill>
                <a:schemeClr val="tx1"/>
              </a:solidFill>
              <a:latin typeface="Calibri"/>
              <a:cs typeface="Calibri"/>
            </a:endParaRPr>
          </a:p>
        </p:txBody>
      </p:sp>
    </p:spTree>
    <p:extLst>
      <p:ext uri="{BB962C8B-B14F-4D97-AF65-F5344CB8AC3E}">
        <p14:creationId xmlns:p14="http://schemas.microsoft.com/office/powerpoint/2010/main" val="16885833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0200" y="457200"/>
            <a:ext cx="6589199" cy="976090"/>
          </a:xfrm>
        </p:spPr>
        <p:txBody>
          <a:bodyPr>
            <a:normAutofit fontScale="90000"/>
          </a:bodyPr>
          <a:lstStyle/>
          <a:p>
            <a:r>
              <a:rPr lang="it-IT" dirty="0"/>
              <a:t>Comitato di valutazione e anno di prova</a:t>
            </a:r>
          </a:p>
        </p:txBody>
      </p:sp>
      <p:sp>
        <p:nvSpPr>
          <p:cNvPr id="3" name="Segnaposto contenuto 2"/>
          <p:cNvSpPr>
            <a:spLocks noGrp="1"/>
          </p:cNvSpPr>
          <p:nvPr>
            <p:ph idx="1"/>
          </p:nvPr>
        </p:nvSpPr>
        <p:spPr>
          <a:xfrm>
            <a:off x="914400" y="1676400"/>
            <a:ext cx="7351199" cy="4419600"/>
          </a:xfrm>
        </p:spPr>
        <p:txBody>
          <a:bodyPr>
            <a:noAutofit/>
          </a:bodyPr>
          <a:lstStyle/>
          <a:p>
            <a:pPr fontAlgn="base">
              <a:spcBef>
                <a:spcPts val="0"/>
              </a:spcBef>
            </a:pPr>
            <a:r>
              <a:rPr lang="it-IT" sz="2800" dirty="0">
                <a:solidFill>
                  <a:schemeClr val="tx1"/>
                </a:solidFill>
                <a:latin typeface="Calibri"/>
                <a:cs typeface="Calibri"/>
              </a:rPr>
              <a:t>b. corretto possesso ed esercizio delle competenze relazionali, organizzative e gestionali;</a:t>
            </a:r>
          </a:p>
          <a:p>
            <a:pPr fontAlgn="base">
              <a:spcBef>
                <a:spcPts val="0"/>
              </a:spcBef>
            </a:pPr>
            <a:r>
              <a:rPr lang="it-IT" sz="2800" dirty="0">
                <a:solidFill>
                  <a:schemeClr val="tx1"/>
                </a:solidFill>
                <a:latin typeface="Calibri"/>
                <a:cs typeface="Calibri"/>
              </a:rPr>
              <a:t>c. osservanza dei doveri connessi con lo status di dipendente pubblico e inerenti la funzione docente;</a:t>
            </a:r>
          </a:p>
          <a:p>
            <a:pPr fontAlgn="base">
              <a:spcBef>
                <a:spcPts val="0"/>
              </a:spcBef>
            </a:pPr>
            <a:r>
              <a:rPr lang="it-IT" sz="2800" dirty="0">
                <a:solidFill>
                  <a:schemeClr val="tx1"/>
                </a:solidFill>
                <a:latin typeface="Calibri"/>
                <a:cs typeface="Calibri"/>
              </a:rPr>
              <a:t>d. partecipazione alle attività formative e raggiungimento degli obiettivi dalle stesse previsti.</a:t>
            </a:r>
          </a:p>
          <a:p>
            <a:pPr>
              <a:spcBef>
                <a:spcPts val="0"/>
              </a:spcBef>
            </a:pPr>
            <a:r>
              <a:rPr lang="it-IT" sz="2800" dirty="0">
                <a:solidFill>
                  <a:schemeClr val="tx1"/>
                </a:solidFill>
                <a:latin typeface="Calibri"/>
                <a:cs typeface="Calibri"/>
              </a:rPr>
              <a:t>e. valutazione finale dei neo assunti.</a:t>
            </a:r>
          </a:p>
          <a:p>
            <a:pPr>
              <a:spcBef>
                <a:spcPts val="0"/>
              </a:spcBef>
            </a:pPr>
            <a:endParaRPr lang="it-IT" sz="3200" dirty="0"/>
          </a:p>
        </p:txBody>
      </p:sp>
    </p:spTree>
    <p:extLst>
      <p:ext uri="{BB962C8B-B14F-4D97-AF65-F5344CB8AC3E}">
        <p14:creationId xmlns:p14="http://schemas.microsoft.com/office/powerpoint/2010/main" val="1694022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7800" y="533400"/>
            <a:ext cx="6589199" cy="671290"/>
          </a:xfrm>
        </p:spPr>
        <p:txBody>
          <a:bodyPr/>
          <a:lstStyle/>
          <a:p>
            <a:pPr algn="ctr"/>
            <a:r>
              <a:rPr lang="it-IT" b="1" dirty="0">
                <a:latin typeface="Calibri"/>
                <a:cs typeface="Calibri"/>
              </a:rPr>
              <a:t>LE NO</a:t>
            </a:r>
            <a:r>
              <a:rPr lang="it-IT" b="1" spc="-20" dirty="0">
                <a:latin typeface="Calibri"/>
                <a:cs typeface="Calibri"/>
              </a:rPr>
              <a:t>R</a:t>
            </a:r>
            <a:r>
              <a:rPr lang="it-IT" b="1" dirty="0">
                <a:latin typeface="Calibri"/>
                <a:cs typeface="Calibri"/>
              </a:rPr>
              <a:t>ME</a:t>
            </a:r>
            <a:endParaRPr lang="it-IT" dirty="0"/>
          </a:p>
        </p:txBody>
      </p:sp>
      <p:sp>
        <p:nvSpPr>
          <p:cNvPr id="3" name="Segnaposto contenuto 2"/>
          <p:cNvSpPr>
            <a:spLocks noGrp="1"/>
          </p:cNvSpPr>
          <p:nvPr>
            <p:ph idx="1"/>
          </p:nvPr>
        </p:nvSpPr>
        <p:spPr>
          <a:xfrm>
            <a:off x="1066800" y="1371600"/>
            <a:ext cx="7467600" cy="4724400"/>
          </a:xfrm>
        </p:spPr>
        <p:txBody>
          <a:bodyPr>
            <a:noAutofit/>
          </a:bodyPr>
          <a:lstStyle/>
          <a:p>
            <a:pPr marL="355600" marR="152400" indent="-343535">
              <a:spcBef>
                <a:spcPts val="0"/>
              </a:spcBef>
              <a:buFont typeface="Arial"/>
              <a:buChar char="•"/>
              <a:tabLst>
                <a:tab pos="355600" algn="l"/>
              </a:tabLst>
            </a:pPr>
            <a:r>
              <a:rPr lang="it-IT" sz="2800" spc="-10" dirty="0">
                <a:solidFill>
                  <a:schemeClr val="tx1"/>
                </a:solidFill>
                <a:latin typeface="Calibri"/>
                <a:cs typeface="Calibri"/>
              </a:rPr>
              <a:t>Il corpus è</a:t>
            </a:r>
            <a:r>
              <a:rPr lang="it-IT" sz="2800" spc="15" dirty="0">
                <a:solidFill>
                  <a:schemeClr val="tx1"/>
                </a:solidFill>
                <a:latin typeface="Calibri"/>
                <a:cs typeface="Calibri"/>
              </a:rPr>
              <a:t> </a:t>
            </a:r>
            <a:r>
              <a:rPr lang="it-IT" sz="2800" spc="-30" dirty="0">
                <a:solidFill>
                  <a:schemeClr val="tx1"/>
                </a:solidFill>
                <a:latin typeface="Calibri"/>
                <a:cs typeface="Calibri"/>
              </a:rPr>
              <a:t>c</a:t>
            </a:r>
            <a:r>
              <a:rPr lang="it-IT" sz="2800" dirty="0">
                <a:solidFill>
                  <a:schemeClr val="tx1"/>
                </a:solidFill>
                <a:latin typeface="Calibri"/>
                <a:cs typeface="Calibri"/>
              </a:rPr>
              <a:t>ompo</a:t>
            </a:r>
            <a:r>
              <a:rPr lang="it-IT" sz="2800" spc="-20" dirty="0">
                <a:solidFill>
                  <a:schemeClr val="tx1"/>
                </a:solidFill>
                <a:latin typeface="Calibri"/>
                <a:cs typeface="Calibri"/>
              </a:rPr>
              <a:t>s</a:t>
            </a:r>
            <a:r>
              <a:rPr lang="it-IT" sz="2800" spc="-25" dirty="0">
                <a:solidFill>
                  <a:schemeClr val="tx1"/>
                </a:solidFill>
                <a:latin typeface="Calibri"/>
                <a:cs typeface="Calibri"/>
              </a:rPr>
              <a:t>t</a:t>
            </a:r>
            <a:r>
              <a:rPr lang="it-IT" sz="2800" dirty="0">
                <a:solidFill>
                  <a:schemeClr val="tx1"/>
                </a:solidFill>
                <a:latin typeface="Calibri"/>
                <a:cs typeface="Calibri"/>
              </a:rPr>
              <a:t>o</a:t>
            </a:r>
            <a:r>
              <a:rPr lang="it-IT" sz="2800" spc="-5" dirty="0">
                <a:solidFill>
                  <a:schemeClr val="tx1"/>
                </a:solidFill>
                <a:latin typeface="Calibri"/>
                <a:cs typeface="Calibri"/>
              </a:rPr>
              <a:t> </a:t>
            </a:r>
            <a:r>
              <a:rPr lang="it-IT" sz="2800" dirty="0" smtClean="0">
                <a:solidFill>
                  <a:schemeClr val="tx1"/>
                </a:solidFill>
                <a:latin typeface="Calibri"/>
                <a:cs typeface="Calibri"/>
              </a:rPr>
              <a:t>da</a:t>
            </a:r>
            <a:r>
              <a:rPr lang="it-IT" sz="2800" spc="5" dirty="0" smtClean="0">
                <a:solidFill>
                  <a:schemeClr val="tx1"/>
                </a:solidFill>
                <a:latin typeface="Calibri"/>
                <a:cs typeface="Calibri"/>
              </a:rPr>
              <a:t> </a:t>
            </a:r>
            <a:r>
              <a:rPr lang="it-IT" sz="2800" dirty="0" smtClean="0">
                <a:solidFill>
                  <a:schemeClr val="tx1"/>
                </a:solidFill>
                <a:latin typeface="Calibri"/>
                <a:cs typeface="Calibri"/>
              </a:rPr>
              <a:t>s</a:t>
            </a:r>
            <a:r>
              <a:rPr lang="it-IT" sz="2800" spc="-20" dirty="0" smtClean="0">
                <a:solidFill>
                  <a:schemeClr val="tx1"/>
                </a:solidFill>
                <a:latin typeface="Calibri"/>
                <a:cs typeface="Calibri"/>
              </a:rPr>
              <a:t>e</a:t>
            </a:r>
            <a:r>
              <a:rPr lang="it-IT" sz="2800" spc="-40" dirty="0" smtClean="0">
                <a:solidFill>
                  <a:schemeClr val="tx1"/>
                </a:solidFill>
                <a:latin typeface="Calibri"/>
                <a:cs typeface="Calibri"/>
              </a:rPr>
              <a:t>tt</a:t>
            </a:r>
            <a:r>
              <a:rPr lang="it-IT" sz="2800" spc="-10" dirty="0" smtClean="0">
                <a:solidFill>
                  <a:schemeClr val="tx1"/>
                </a:solidFill>
                <a:latin typeface="Calibri"/>
                <a:cs typeface="Calibri"/>
              </a:rPr>
              <a:t>e </a:t>
            </a:r>
            <a:r>
              <a:rPr lang="it-IT" sz="2800" spc="-10" dirty="0">
                <a:solidFill>
                  <a:schemeClr val="tx1"/>
                </a:solidFill>
                <a:latin typeface="Calibri"/>
                <a:cs typeface="Calibri"/>
              </a:rPr>
              <a:t>p</a:t>
            </a:r>
            <a:r>
              <a:rPr lang="it-IT" sz="2800" spc="-40" dirty="0">
                <a:solidFill>
                  <a:schemeClr val="tx1"/>
                </a:solidFill>
                <a:latin typeface="Calibri"/>
                <a:cs typeface="Calibri"/>
              </a:rPr>
              <a:t>r</a:t>
            </a:r>
            <a:r>
              <a:rPr lang="it-IT" sz="2800" spc="-15" dirty="0">
                <a:solidFill>
                  <a:schemeClr val="tx1"/>
                </a:solidFill>
                <a:latin typeface="Calibri"/>
                <a:cs typeface="Calibri"/>
              </a:rPr>
              <a:t>o</a:t>
            </a:r>
            <a:r>
              <a:rPr lang="it-IT" sz="2800" dirty="0">
                <a:solidFill>
                  <a:schemeClr val="tx1"/>
                </a:solidFill>
                <a:latin typeface="Calibri"/>
                <a:cs typeface="Calibri"/>
              </a:rPr>
              <a:t>v</a:t>
            </a:r>
            <a:r>
              <a:rPr lang="it-IT" sz="2800" spc="-20" dirty="0">
                <a:solidFill>
                  <a:schemeClr val="tx1"/>
                </a:solidFill>
                <a:latin typeface="Calibri"/>
                <a:cs typeface="Calibri"/>
              </a:rPr>
              <a:t>v</a:t>
            </a:r>
            <a:r>
              <a:rPr lang="it-IT" sz="2800" spc="-10" dirty="0">
                <a:solidFill>
                  <a:schemeClr val="tx1"/>
                </a:solidFill>
                <a:latin typeface="Calibri"/>
                <a:cs typeface="Calibri"/>
              </a:rPr>
              <a:t>e</a:t>
            </a:r>
            <a:r>
              <a:rPr lang="it-IT" sz="2800" spc="-5" dirty="0">
                <a:solidFill>
                  <a:schemeClr val="tx1"/>
                </a:solidFill>
                <a:latin typeface="Calibri"/>
                <a:cs typeface="Calibri"/>
              </a:rPr>
              <a:t>di</a:t>
            </a:r>
            <a:r>
              <a:rPr lang="it-IT" sz="2800" spc="-15" dirty="0">
                <a:solidFill>
                  <a:schemeClr val="tx1"/>
                </a:solidFill>
                <a:latin typeface="Calibri"/>
                <a:cs typeface="Calibri"/>
              </a:rPr>
              <a:t>men</a:t>
            </a:r>
            <a:r>
              <a:rPr lang="it-IT" sz="2800" spc="-20" dirty="0">
                <a:solidFill>
                  <a:schemeClr val="tx1"/>
                </a:solidFill>
                <a:latin typeface="Calibri"/>
                <a:cs typeface="Calibri"/>
              </a:rPr>
              <a:t>t</a:t>
            </a:r>
            <a:r>
              <a:rPr lang="it-IT" sz="2800" dirty="0">
                <a:solidFill>
                  <a:schemeClr val="tx1"/>
                </a:solidFill>
                <a:latin typeface="Calibri"/>
                <a:cs typeface="Calibri"/>
              </a:rPr>
              <a:t>i</a:t>
            </a:r>
            <a:r>
              <a:rPr lang="it-IT" sz="2800" spc="-5" dirty="0">
                <a:solidFill>
                  <a:schemeClr val="tx1"/>
                </a:solidFill>
                <a:latin typeface="Calibri"/>
                <a:cs typeface="Calibri"/>
              </a:rPr>
              <a:t> </a:t>
            </a:r>
            <a:r>
              <a:rPr lang="it-IT" sz="2800" dirty="0">
                <a:solidFill>
                  <a:schemeClr val="tx1"/>
                </a:solidFill>
                <a:latin typeface="Calibri"/>
                <a:cs typeface="Calibri"/>
              </a:rPr>
              <a:t>(</a:t>
            </a:r>
            <a:r>
              <a:rPr lang="it-IT" sz="2800" spc="-15" dirty="0">
                <a:solidFill>
                  <a:schemeClr val="tx1"/>
                </a:solidFill>
                <a:latin typeface="Calibri"/>
                <a:cs typeface="Calibri"/>
              </a:rPr>
              <a:t>i</a:t>
            </a:r>
            <a:r>
              <a:rPr lang="it-IT" sz="2800" dirty="0">
                <a:solidFill>
                  <a:schemeClr val="tx1"/>
                </a:solidFill>
                <a:latin typeface="Calibri"/>
                <a:cs typeface="Calibri"/>
              </a:rPr>
              <a:t>nc</a:t>
            </a:r>
            <a:r>
              <a:rPr lang="it-IT" sz="2800" spc="-10" dirty="0">
                <a:solidFill>
                  <a:schemeClr val="tx1"/>
                </a:solidFill>
                <a:latin typeface="Calibri"/>
                <a:cs typeface="Calibri"/>
              </a:rPr>
              <a:t>l</a:t>
            </a:r>
            <a:r>
              <a:rPr lang="it-IT" sz="2800" dirty="0">
                <a:solidFill>
                  <a:schemeClr val="tx1"/>
                </a:solidFill>
                <a:latin typeface="Calibri"/>
                <a:cs typeface="Calibri"/>
              </a:rPr>
              <a:t>uso</a:t>
            </a:r>
            <a:r>
              <a:rPr lang="it-IT" sz="2800" spc="20" dirty="0">
                <a:solidFill>
                  <a:schemeClr val="tx1"/>
                </a:solidFill>
                <a:latin typeface="Calibri"/>
                <a:cs typeface="Calibri"/>
              </a:rPr>
              <a:t> </a:t>
            </a:r>
            <a:r>
              <a:rPr lang="it-IT" sz="2800" dirty="0">
                <a:solidFill>
                  <a:schemeClr val="tx1"/>
                </a:solidFill>
                <a:latin typeface="Calibri"/>
                <a:cs typeface="Calibri"/>
              </a:rPr>
              <a:t>uno</a:t>
            </a:r>
            <a:r>
              <a:rPr lang="it-IT" sz="2800" spc="10" dirty="0">
                <a:solidFill>
                  <a:schemeClr val="tx1"/>
                </a:solidFill>
                <a:latin typeface="Calibri"/>
                <a:cs typeface="Calibri"/>
              </a:rPr>
              <a:t> </a:t>
            </a:r>
            <a:r>
              <a:rPr lang="it-IT" sz="2800" dirty="0">
                <a:solidFill>
                  <a:schemeClr val="tx1"/>
                </a:solidFill>
                <a:latin typeface="Calibri"/>
                <a:cs typeface="Calibri"/>
              </a:rPr>
              <a:t>mai</a:t>
            </a:r>
            <a:r>
              <a:rPr lang="it-IT" sz="2800" spc="10" dirty="0">
                <a:solidFill>
                  <a:schemeClr val="tx1"/>
                </a:solidFill>
                <a:latin typeface="Calibri"/>
                <a:cs typeface="Calibri"/>
              </a:rPr>
              <a:t> </a:t>
            </a:r>
            <a:r>
              <a:rPr lang="it-IT" sz="2800" spc="-10" dirty="0">
                <a:solidFill>
                  <a:schemeClr val="tx1"/>
                </a:solidFill>
                <a:latin typeface="Calibri"/>
                <a:cs typeface="Calibri"/>
              </a:rPr>
              <a:t>e</a:t>
            </a:r>
            <a:r>
              <a:rPr lang="it-IT" sz="2800" spc="-20" dirty="0">
                <a:solidFill>
                  <a:schemeClr val="tx1"/>
                </a:solidFill>
                <a:latin typeface="Calibri"/>
                <a:cs typeface="Calibri"/>
              </a:rPr>
              <a:t>n</a:t>
            </a:r>
            <a:r>
              <a:rPr lang="it-IT" sz="2800" spc="-10" dirty="0">
                <a:solidFill>
                  <a:schemeClr val="tx1"/>
                </a:solidFill>
                <a:latin typeface="Calibri"/>
                <a:cs typeface="Calibri"/>
              </a:rPr>
              <a:t>t</a:t>
            </a:r>
            <a:r>
              <a:rPr lang="it-IT" sz="2800" spc="-55" dirty="0">
                <a:solidFill>
                  <a:schemeClr val="tx1"/>
                </a:solidFill>
                <a:latin typeface="Calibri"/>
                <a:cs typeface="Calibri"/>
              </a:rPr>
              <a:t>r</a:t>
            </a:r>
            <a:r>
              <a:rPr lang="it-IT" sz="2800" spc="-15" dirty="0">
                <a:solidFill>
                  <a:schemeClr val="tx1"/>
                </a:solidFill>
                <a:latin typeface="Calibri"/>
                <a:cs typeface="Calibri"/>
              </a:rPr>
              <a:t>a</a:t>
            </a:r>
            <a:r>
              <a:rPr lang="it-IT" sz="2800" spc="-25" dirty="0">
                <a:solidFill>
                  <a:schemeClr val="tx1"/>
                </a:solidFill>
                <a:latin typeface="Calibri"/>
                <a:cs typeface="Calibri"/>
              </a:rPr>
              <a:t>t</a:t>
            </a:r>
            <a:r>
              <a:rPr lang="it-IT" sz="2800" dirty="0">
                <a:solidFill>
                  <a:schemeClr val="tx1"/>
                </a:solidFill>
                <a:latin typeface="Calibri"/>
                <a:cs typeface="Calibri"/>
              </a:rPr>
              <a:t>o</a:t>
            </a:r>
            <a:r>
              <a:rPr lang="it-IT" sz="2800" spc="-15" dirty="0">
                <a:solidFill>
                  <a:schemeClr val="tx1"/>
                </a:solidFill>
                <a:latin typeface="Calibri"/>
                <a:cs typeface="Calibri"/>
              </a:rPr>
              <a:t> </a:t>
            </a:r>
            <a:r>
              <a:rPr lang="it-IT" sz="2800" spc="-5" dirty="0">
                <a:solidFill>
                  <a:schemeClr val="tx1"/>
                </a:solidFill>
                <a:latin typeface="Calibri"/>
                <a:cs typeface="Calibri"/>
              </a:rPr>
              <a:t>i</a:t>
            </a:r>
            <a:r>
              <a:rPr lang="it-IT" sz="2800" dirty="0">
                <a:solidFill>
                  <a:schemeClr val="tx1"/>
                </a:solidFill>
                <a:latin typeface="Calibri"/>
                <a:cs typeface="Calibri"/>
              </a:rPr>
              <a:t>n </a:t>
            </a:r>
            <a:r>
              <a:rPr lang="it-IT" sz="2800" spc="-10" dirty="0" smtClean="0">
                <a:solidFill>
                  <a:schemeClr val="tx1"/>
                </a:solidFill>
                <a:latin typeface="Calibri"/>
                <a:cs typeface="Calibri"/>
              </a:rPr>
              <a:t>vi</a:t>
            </a:r>
            <a:r>
              <a:rPr lang="it-IT" sz="2800" spc="-20" dirty="0" smtClean="0">
                <a:solidFill>
                  <a:schemeClr val="tx1"/>
                </a:solidFill>
                <a:latin typeface="Calibri"/>
                <a:cs typeface="Calibri"/>
              </a:rPr>
              <a:t>g</a:t>
            </a:r>
            <a:r>
              <a:rPr lang="it-IT" sz="2800" spc="-10" dirty="0" smtClean="0">
                <a:solidFill>
                  <a:schemeClr val="tx1"/>
                </a:solidFill>
                <a:latin typeface="Calibri"/>
                <a:cs typeface="Calibri"/>
              </a:rPr>
              <a:t>o</a:t>
            </a:r>
            <a:r>
              <a:rPr lang="it-IT" sz="2800" spc="-40" dirty="0" smtClean="0">
                <a:solidFill>
                  <a:schemeClr val="tx1"/>
                </a:solidFill>
                <a:latin typeface="Calibri"/>
                <a:cs typeface="Calibri"/>
              </a:rPr>
              <a:t>r</a:t>
            </a:r>
            <a:r>
              <a:rPr lang="it-IT" sz="2800" spc="-10" dirty="0" smtClean="0">
                <a:solidFill>
                  <a:schemeClr val="tx1"/>
                </a:solidFill>
                <a:latin typeface="Calibri"/>
                <a:cs typeface="Calibri"/>
              </a:rPr>
              <a:t>e e non </a:t>
            </a:r>
            <a:r>
              <a:rPr lang="it-IT" sz="2800" spc="-10" dirty="0" err="1" smtClean="0">
                <a:solidFill>
                  <a:schemeClr val="tx1"/>
                </a:solidFill>
                <a:latin typeface="Calibri"/>
                <a:cs typeface="Calibri"/>
              </a:rPr>
              <a:t>mensionato</a:t>
            </a:r>
            <a:r>
              <a:rPr lang="it-IT" sz="2800" spc="-10" dirty="0" smtClean="0">
                <a:solidFill>
                  <a:schemeClr val="tx1"/>
                </a:solidFill>
                <a:latin typeface="Calibri"/>
                <a:cs typeface="Calibri"/>
              </a:rPr>
              <a:t>):</a:t>
            </a:r>
            <a:endParaRPr lang="it-IT" sz="2800" dirty="0">
              <a:solidFill>
                <a:schemeClr val="tx1"/>
              </a:solidFill>
              <a:latin typeface="Calibri"/>
              <a:cs typeface="Calibri"/>
            </a:endParaRPr>
          </a:p>
          <a:p>
            <a:pPr marL="355600" indent="-343535">
              <a:spcBef>
                <a:spcPts val="0"/>
              </a:spcBef>
              <a:buFont typeface="Arial"/>
              <a:buChar char="•"/>
              <a:tabLst>
                <a:tab pos="355600" algn="l"/>
              </a:tabLst>
            </a:pPr>
            <a:r>
              <a:rPr lang="it-IT" sz="2800" spc="-10" dirty="0">
                <a:solidFill>
                  <a:schemeClr val="tx1"/>
                </a:solidFill>
                <a:latin typeface="Calibri"/>
                <a:cs typeface="Calibri"/>
              </a:rPr>
              <a:t>Legge delega 30 luglio 1973,n.  477;</a:t>
            </a:r>
          </a:p>
          <a:p>
            <a:pPr marL="355600" marR="202565" indent="-343535">
              <a:spcBef>
                <a:spcPts val="0"/>
              </a:spcBef>
              <a:buFont typeface="Arial"/>
              <a:buChar char="•"/>
              <a:tabLst>
                <a:tab pos="355600" algn="l"/>
              </a:tabLst>
            </a:pPr>
            <a:r>
              <a:rPr lang="it-IT" sz="2800" spc="-10" dirty="0">
                <a:solidFill>
                  <a:schemeClr val="tx1"/>
                </a:solidFill>
                <a:latin typeface="Calibri"/>
                <a:cs typeface="Calibri"/>
              </a:rPr>
              <a:t>DPR 31 maggio 1974, n.416: "Istituzione e riordinamento di organi collegiali della scuola materna, elementare, secondaria e artistica;</a:t>
            </a:r>
          </a:p>
          <a:p>
            <a:pPr marL="355600" marR="226695" indent="-343535">
              <a:spcBef>
                <a:spcPts val="0"/>
              </a:spcBef>
              <a:buFont typeface="Arial"/>
              <a:buChar char="•"/>
              <a:tabLst>
                <a:tab pos="355600" algn="l"/>
              </a:tabLst>
            </a:pPr>
            <a:r>
              <a:rPr lang="it-IT" sz="2800" spc="-10" dirty="0">
                <a:solidFill>
                  <a:schemeClr val="tx1"/>
                </a:solidFill>
                <a:latin typeface="Calibri"/>
                <a:cs typeface="Calibri"/>
              </a:rPr>
              <a:t>DPR 31 maggio 1974, n. 417: "Norme sullo stato giuridico del personale docente, direttivo ed ispettivo della scuola materna, elementare, secondaria ed artistica dello Stato;</a:t>
            </a:r>
          </a:p>
          <a:p>
            <a:endParaRPr lang="it-IT" sz="2800" dirty="0"/>
          </a:p>
        </p:txBody>
      </p:sp>
    </p:spTree>
    <p:extLst>
      <p:ext uri="{BB962C8B-B14F-4D97-AF65-F5344CB8AC3E}">
        <p14:creationId xmlns:p14="http://schemas.microsoft.com/office/powerpoint/2010/main" val="2364713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7800" y="457200"/>
            <a:ext cx="6858000" cy="685800"/>
          </a:xfrm>
        </p:spPr>
        <p:txBody>
          <a:bodyPr>
            <a:normAutofit/>
          </a:bodyPr>
          <a:lstStyle/>
          <a:p>
            <a:r>
              <a:rPr lang="it-IT" sz="3200" dirty="0">
                <a:solidFill>
                  <a:schemeClr val="tx1"/>
                </a:solidFill>
                <a:latin typeface="Calibri"/>
                <a:ea typeface="+mn-ea"/>
                <a:cs typeface="Calibri"/>
              </a:rPr>
              <a:t>Comitato di valutazione e anno di prova</a:t>
            </a:r>
          </a:p>
        </p:txBody>
      </p:sp>
      <p:sp>
        <p:nvSpPr>
          <p:cNvPr id="3" name="Segnaposto contenuto 2"/>
          <p:cNvSpPr>
            <a:spLocks noGrp="1"/>
          </p:cNvSpPr>
          <p:nvPr>
            <p:ph idx="1"/>
          </p:nvPr>
        </p:nvSpPr>
        <p:spPr>
          <a:xfrm>
            <a:off x="990600" y="1371600"/>
            <a:ext cx="7374467" cy="4724400"/>
          </a:xfrm>
        </p:spPr>
        <p:txBody>
          <a:bodyPr>
            <a:normAutofit/>
          </a:bodyPr>
          <a:lstStyle/>
          <a:p>
            <a:pPr fontAlgn="base"/>
            <a:r>
              <a:rPr lang="it-IT" sz="2400" dirty="0">
                <a:solidFill>
                  <a:schemeClr val="tx1"/>
                </a:solidFill>
                <a:latin typeface="Calibri"/>
                <a:cs typeface="Calibri"/>
              </a:rPr>
              <a:t>I soggetti preposti alla suddetta valutazione sono indicati dalla legge n. 107/2015 al comma 117:</a:t>
            </a:r>
          </a:p>
          <a:p>
            <a:pPr fontAlgn="base"/>
            <a:r>
              <a:rPr lang="it-IT" sz="2400" dirty="0">
                <a:solidFill>
                  <a:schemeClr val="tx1"/>
                </a:solidFill>
                <a:latin typeface="Calibri"/>
                <a:cs typeface="Calibri"/>
              </a:rPr>
              <a:t>Il personale docente ed educativo in periodo di formazione e di prova è sottoposto a valutazione da parte del dirigente scolastico, sentito il comitato per la valutazione istituito ai sensi dell'articolo </a:t>
            </a:r>
            <a:r>
              <a:rPr lang="it-IT" sz="2400" dirty="0" smtClean="0">
                <a:solidFill>
                  <a:schemeClr val="tx1"/>
                </a:solidFill>
                <a:latin typeface="Calibri"/>
                <a:cs typeface="Calibri"/>
              </a:rPr>
              <a:t>11 del </a:t>
            </a:r>
            <a:r>
              <a:rPr lang="it-IT" sz="2400" dirty="0">
                <a:solidFill>
                  <a:schemeClr val="tx1"/>
                </a:solidFill>
                <a:latin typeface="Calibri"/>
                <a:cs typeface="Calibri"/>
              </a:rPr>
              <a:t>testo unico di cui al decreto legislativo 16 aprile 1994, n. 297, come sostituito dal comma 129 del presente articolo, sulla base dell'istruttoria di un docente al quale sono affidate dal dirigente scolastico le funzioni di tutor.</a:t>
            </a:r>
          </a:p>
          <a:p>
            <a:endParaRPr lang="it-IT" sz="2000" dirty="0"/>
          </a:p>
        </p:txBody>
      </p:sp>
    </p:spTree>
    <p:extLst>
      <p:ext uri="{BB962C8B-B14F-4D97-AF65-F5344CB8AC3E}">
        <p14:creationId xmlns:p14="http://schemas.microsoft.com/office/powerpoint/2010/main" val="31166548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7801" y="624110"/>
            <a:ext cx="7086600" cy="1280890"/>
          </a:xfrm>
        </p:spPr>
        <p:txBody>
          <a:bodyPr/>
          <a:lstStyle/>
          <a:p>
            <a:r>
              <a:rPr lang="it-IT" dirty="0"/>
              <a:t>Comitato di valutazione e anno di prova</a:t>
            </a:r>
          </a:p>
        </p:txBody>
      </p:sp>
      <p:sp>
        <p:nvSpPr>
          <p:cNvPr id="3" name="Segnaposto contenuto 2"/>
          <p:cNvSpPr>
            <a:spLocks noGrp="1"/>
          </p:cNvSpPr>
          <p:nvPr>
            <p:ph idx="1"/>
          </p:nvPr>
        </p:nvSpPr>
        <p:spPr>
          <a:xfrm>
            <a:off x="1143000" y="1981200"/>
            <a:ext cx="7124699" cy="3575756"/>
          </a:xfrm>
        </p:spPr>
        <p:txBody>
          <a:bodyPr>
            <a:normAutofit/>
          </a:bodyPr>
          <a:lstStyle/>
          <a:p>
            <a:pPr marL="0" indent="0" fontAlgn="base">
              <a:buNone/>
            </a:pPr>
            <a:r>
              <a:rPr lang="it-IT" sz="2800" dirty="0">
                <a:solidFill>
                  <a:schemeClr val="tx1"/>
                </a:solidFill>
                <a:latin typeface="Calibri"/>
                <a:cs typeface="Calibri"/>
              </a:rPr>
              <a:t>Si tratta, dunque, del:</a:t>
            </a:r>
          </a:p>
          <a:p>
            <a:pPr fontAlgn="base"/>
            <a:r>
              <a:rPr lang="it-IT" sz="2800" dirty="0">
                <a:solidFill>
                  <a:schemeClr val="tx1"/>
                </a:solidFill>
                <a:latin typeface="Calibri"/>
                <a:cs typeface="Calibri"/>
              </a:rPr>
              <a:t>Tutor;</a:t>
            </a:r>
          </a:p>
          <a:p>
            <a:pPr fontAlgn="base"/>
            <a:r>
              <a:rPr lang="it-IT" sz="2800" dirty="0">
                <a:solidFill>
                  <a:schemeClr val="tx1"/>
                </a:solidFill>
                <a:latin typeface="Calibri"/>
                <a:cs typeface="Calibri"/>
              </a:rPr>
              <a:t>Comitato per la valutazione dei docenti composto solo dai docenti;</a:t>
            </a:r>
          </a:p>
          <a:p>
            <a:pPr fontAlgn="base"/>
            <a:r>
              <a:rPr lang="it-IT" sz="2800" dirty="0">
                <a:solidFill>
                  <a:schemeClr val="tx1"/>
                </a:solidFill>
                <a:latin typeface="Calibri"/>
                <a:cs typeface="Calibri"/>
              </a:rPr>
              <a:t>Dirigente scolastico.</a:t>
            </a:r>
            <a:endParaRPr lang="it-IT" sz="2800" dirty="0">
              <a:solidFill>
                <a:schemeClr val="tx1"/>
              </a:solidFill>
              <a:latin typeface="Calibri"/>
              <a:cs typeface="Calibri"/>
            </a:endParaRPr>
          </a:p>
        </p:txBody>
      </p:sp>
    </p:spTree>
    <p:extLst>
      <p:ext uri="{BB962C8B-B14F-4D97-AF65-F5344CB8AC3E}">
        <p14:creationId xmlns:p14="http://schemas.microsoft.com/office/powerpoint/2010/main" val="22508026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457200"/>
            <a:ext cx="6589199" cy="1052290"/>
          </a:xfrm>
        </p:spPr>
        <p:txBody>
          <a:bodyPr>
            <a:normAutofit fontScale="90000"/>
          </a:bodyPr>
          <a:lstStyle/>
          <a:p>
            <a:pPr marL="1270">
              <a:lnSpc>
                <a:spcPct val="100000"/>
              </a:lnSpc>
            </a:pPr>
            <a:r>
              <a:rPr lang="it-IT" dirty="0" smtClean="0">
                <a:solidFill>
                  <a:schemeClr val="tx1"/>
                </a:solidFill>
                <a:latin typeface="Calibri"/>
                <a:cs typeface="Calibri"/>
              </a:rPr>
              <a:t>DISTRETTO SCOLASTICO E CONSIGLIO</a:t>
            </a:r>
            <a:br>
              <a:rPr lang="it-IT" dirty="0" smtClean="0">
                <a:solidFill>
                  <a:schemeClr val="tx1"/>
                </a:solidFill>
                <a:latin typeface="Calibri"/>
                <a:cs typeface="Calibri"/>
              </a:rPr>
            </a:br>
            <a:r>
              <a:rPr lang="it-IT" dirty="0" smtClean="0">
                <a:solidFill>
                  <a:schemeClr val="tx1"/>
                </a:solidFill>
                <a:latin typeface="Calibri"/>
                <a:cs typeface="Calibri"/>
              </a:rPr>
              <a:t>SCOLASTICO PROVINCIALE</a:t>
            </a:r>
            <a:endParaRPr lang="it-IT" dirty="0"/>
          </a:p>
        </p:txBody>
      </p:sp>
      <p:sp>
        <p:nvSpPr>
          <p:cNvPr id="3" name="Segnaposto contenuto 2"/>
          <p:cNvSpPr>
            <a:spLocks noGrp="1"/>
          </p:cNvSpPr>
          <p:nvPr>
            <p:ph idx="1"/>
          </p:nvPr>
        </p:nvSpPr>
        <p:spPr>
          <a:xfrm>
            <a:off x="1160999" y="1676400"/>
            <a:ext cx="7315200" cy="4495800"/>
          </a:xfrm>
        </p:spPr>
        <p:txBody>
          <a:bodyPr>
            <a:noAutofit/>
          </a:bodyPr>
          <a:lstStyle/>
          <a:p>
            <a:pPr marL="344170" marR="165100">
              <a:spcBef>
                <a:spcPct val="0"/>
              </a:spcBef>
              <a:buFont typeface="Arial" panose="020B0604020202020204" pitchFamily="34" charset="0"/>
              <a:buChar char="•"/>
              <a:tabLst>
                <a:tab pos="355600" algn="l"/>
              </a:tabLst>
            </a:pPr>
            <a:r>
              <a:rPr lang="it-IT" sz="2400" dirty="0">
                <a:latin typeface="Calibri"/>
                <a:cs typeface="Calibri"/>
              </a:rPr>
              <a:t>L'articolo 9 del 416/74 dichiara istituito il distretto scolastico, un comprensorio formato dai territori di uno o più comuni, a seconda della popolazione e del numero di istituti presenti; il Consiglio scolastico distrettuale fu abolito da una parziale riforma degli organi collegiali (</a:t>
            </a:r>
            <a:r>
              <a:rPr lang="it-IT" sz="2400" b="1" dirty="0" err="1"/>
              <a:t>D.Lgs.</a:t>
            </a:r>
            <a:r>
              <a:rPr lang="it-IT" sz="2400" b="1" dirty="0"/>
              <a:t> 30 giugno 1999, n. 233) </a:t>
            </a:r>
            <a:r>
              <a:rPr lang="it-IT" sz="2400" dirty="0">
                <a:latin typeface="Calibri"/>
                <a:cs typeface="Calibri"/>
              </a:rPr>
              <a:t>e rimasero in vita formalmente fino al 31 dicembre 2001;</a:t>
            </a:r>
          </a:p>
          <a:p>
            <a:pPr marL="344170" marR="12700">
              <a:spcBef>
                <a:spcPct val="0"/>
              </a:spcBef>
              <a:buFont typeface="Arial" panose="020B0604020202020204" pitchFamily="34" charset="0"/>
              <a:buChar char="•"/>
              <a:tabLst>
                <a:tab pos="355600" algn="l"/>
              </a:tabLst>
            </a:pPr>
            <a:r>
              <a:rPr lang="it-IT" sz="2400" dirty="0">
                <a:latin typeface="Calibri"/>
                <a:cs typeface="Calibri"/>
              </a:rPr>
              <a:t>Anche il Consiglio scolastico provinciale </a:t>
            </a:r>
            <a:r>
              <a:rPr lang="it-IT" sz="2400" dirty="0" smtClean="0">
                <a:latin typeface="Calibri"/>
                <a:cs typeface="Calibri"/>
              </a:rPr>
              <a:t>istituito </a:t>
            </a:r>
            <a:r>
              <a:rPr lang="it-IT" sz="2400" dirty="0">
                <a:latin typeface="Calibri"/>
                <a:cs typeface="Calibri"/>
              </a:rPr>
              <a:t>con il 416/74  fu poi soppresso e sostituito con il Consiglio scolastico regionale, organo dell'Ufficio Scolastico Regionale sempre dallo stesso decreto.</a:t>
            </a:r>
          </a:p>
          <a:p>
            <a:endParaRPr lang="it-IT" sz="2400" dirty="0"/>
          </a:p>
        </p:txBody>
      </p:sp>
    </p:spTree>
    <p:extLst>
      <p:ext uri="{BB962C8B-B14F-4D97-AF65-F5344CB8AC3E}">
        <p14:creationId xmlns:p14="http://schemas.microsoft.com/office/powerpoint/2010/main" val="3268898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7800" y="457200"/>
            <a:ext cx="7162800" cy="914400"/>
          </a:xfrm>
        </p:spPr>
        <p:txBody>
          <a:bodyPr>
            <a:normAutofit fontScale="90000"/>
          </a:bodyPr>
          <a:lstStyle/>
          <a:p>
            <a:r>
              <a:rPr lang="it-IT" spc="-15" dirty="0">
                <a:solidFill>
                  <a:schemeClr val="tx1"/>
                </a:solidFill>
                <a:latin typeface="Calibri"/>
                <a:cs typeface="Calibri"/>
              </a:rPr>
              <a:t>CONSIGLIO SUPERIORE DELLA PUBBLICA ISTRUZIONE</a:t>
            </a:r>
            <a:endParaRPr lang="it-IT" dirty="0"/>
          </a:p>
        </p:txBody>
      </p:sp>
      <p:sp>
        <p:nvSpPr>
          <p:cNvPr id="3" name="Segnaposto contenuto 2"/>
          <p:cNvSpPr>
            <a:spLocks noGrp="1"/>
          </p:cNvSpPr>
          <p:nvPr>
            <p:ph idx="1"/>
          </p:nvPr>
        </p:nvSpPr>
        <p:spPr>
          <a:xfrm>
            <a:off x="914400" y="1752600"/>
            <a:ext cx="7543800" cy="4234822"/>
          </a:xfrm>
        </p:spPr>
        <p:txBody>
          <a:bodyPr>
            <a:normAutofit fontScale="92500" lnSpcReduction="10000"/>
          </a:bodyPr>
          <a:lstStyle/>
          <a:p>
            <a:r>
              <a:rPr lang="it-IT" sz="2400" dirty="0">
                <a:latin typeface="Calibri"/>
                <a:cs typeface="Calibri"/>
              </a:rPr>
              <a:t>A li</a:t>
            </a:r>
            <a:r>
              <a:rPr lang="it-IT" sz="2400" spc="-20" dirty="0">
                <a:latin typeface="Calibri"/>
                <a:cs typeface="Calibri"/>
              </a:rPr>
              <a:t>v</a:t>
            </a:r>
            <a:r>
              <a:rPr lang="it-IT" sz="2400" spc="-10" dirty="0">
                <a:latin typeface="Calibri"/>
                <a:cs typeface="Calibri"/>
              </a:rPr>
              <a:t>ello</a:t>
            </a:r>
            <a:r>
              <a:rPr lang="it-IT" sz="2400" spc="-15" dirty="0">
                <a:latin typeface="Calibri"/>
                <a:cs typeface="Calibri"/>
              </a:rPr>
              <a:t> nazionale, i</a:t>
            </a:r>
            <a:r>
              <a:rPr lang="it-IT" sz="2400" spc="-35" dirty="0">
                <a:latin typeface="Calibri"/>
                <a:cs typeface="Calibri"/>
              </a:rPr>
              <a:t>n</a:t>
            </a:r>
            <a:r>
              <a:rPr lang="it-IT" sz="2400" spc="-40" dirty="0">
                <a:latin typeface="Calibri"/>
                <a:cs typeface="Calibri"/>
              </a:rPr>
              <a:t>v</a:t>
            </a:r>
            <a:r>
              <a:rPr lang="it-IT" sz="2400" spc="-15" dirty="0">
                <a:latin typeface="Calibri"/>
                <a:cs typeface="Calibri"/>
              </a:rPr>
              <a:t>ece,</a:t>
            </a:r>
            <a:r>
              <a:rPr lang="it-IT" sz="2400" spc="15" dirty="0">
                <a:latin typeface="Calibri"/>
                <a:cs typeface="Calibri"/>
              </a:rPr>
              <a:t> </a:t>
            </a:r>
            <a:r>
              <a:rPr lang="it-IT" sz="2400" dirty="0">
                <a:latin typeface="Calibri"/>
                <a:cs typeface="Calibri"/>
              </a:rPr>
              <a:t>i</a:t>
            </a:r>
            <a:r>
              <a:rPr lang="it-IT" sz="2400" spc="-15" dirty="0">
                <a:latin typeface="Calibri"/>
                <a:cs typeface="Calibri"/>
              </a:rPr>
              <a:t> p</a:t>
            </a:r>
            <a:r>
              <a:rPr lang="it-IT" sz="2400" spc="-45" dirty="0">
                <a:latin typeface="Calibri"/>
                <a:cs typeface="Calibri"/>
              </a:rPr>
              <a:t>r</a:t>
            </a:r>
            <a:r>
              <a:rPr lang="it-IT" sz="2400" spc="-10" dirty="0">
                <a:latin typeface="Calibri"/>
                <a:cs typeface="Calibri"/>
              </a:rPr>
              <a:t>ov</a:t>
            </a:r>
            <a:r>
              <a:rPr lang="it-IT" sz="2400" spc="-40" dirty="0">
                <a:latin typeface="Calibri"/>
                <a:cs typeface="Calibri"/>
              </a:rPr>
              <a:t>v</a:t>
            </a:r>
            <a:r>
              <a:rPr lang="it-IT" sz="2400" spc="-15" dirty="0">
                <a:latin typeface="Calibri"/>
                <a:cs typeface="Calibri"/>
              </a:rPr>
              <a:t>edime</a:t>
            </a:r>
            <a:r>
              <a:rPr lang="it-IT" sz="2400" spc="-45" dirty="0">
                <a:latin typeface="Calibri"/>
                <a:cs typeface="Calibri"/>
              </a:rPr>
              <a:t>n</a:t>
            </a:r>
            <a:r>
              <a:rPr lang="it-IT" sz="2400" dirty="0">
                <a:latin typeface="Calibri"/>
                <a:cs typeface="Calibri"/>
              </a:rPr>
              <a:t>ti</a:t>
            </a:r>
            <a:r>
              <a:rPr lang="it-IT" sz="2400" spc="10" dirty="0">
                <a:latin typeface="Calibri"/>
                <a:cs typeface="Calibri"/>
              </a:rPr>
              <a:t> </a:t>
            </a:r>
            <a:r>
              <a:rPr lang="it-IT" sz="2400" spc="-15" dirty="0">
                <a:latin typeface="Calibri"/>
                <a:cs typeface="Calibri"/>
              </a:rPr>
              <a:t>dele</a:t>
            </a:r>
            <a:r>
              <a:rPr lang="it-IT" sz="2400" spc="-55" dirty="0">
                <a:latin typeface="Calibri"/>
                <a:cs typeface="Calibri"/>
              </a:rPr>
              <a:t>g</a:t>
            </a:r>
            <a:r>
              <a:rPr lang="it-IT" sz="2400" spc="-35" dirty="0">
                <a:latin typeface="Calibri"/>
                <a:cs typeface="Calibri"/>
              </a:rPr>
              <a:t>a</a:t>
            </a:r>
            <a:r>
              <a:rPr lang="it-IT" sz="2400" dirty="0">
                <a:latin typeface="Calibri"/>
                <a:cs typeface="Calibri"/>
              </a:rPr>
              <a:t>ti  </a:t>
            </a:r>
            <a:r>
              <a:rPr lang="it-IT" sz="2400" spc="-10" dirty="0">
                <a:latin typeface="Calibri"/>
                <a:cs typeface="Calibri"/>
              </a:rPr>
              <a:t>i</a:t>
            </a:r>
            <a:r>
              <a:rPr lang="it-IT" sz="2400" spc="-35" dirty="0">
                <a:latin typeface="Calibri"/>
                <a:cs typeface="Calibri"/>
              </a:rPr>
              <a:t>s</a:t>
            </a:r>
            <a:r>
              <a:rPr lang="it-IT" sz="2400" spc="-10" dirty="0">
                <a:latin typeface="Calibri"/>
                <a:cs typeface="Calibri"/>
              </a:rPr>
              <a:t>ti</a:t>
            </a:r>
            <a:r>
              <a:rPr lang="it-IT" sz="2400" spc="-5" dirty="0">
                <a:latin typeface="Calibri"/>
                <a:cs typeface="Calibri"/>
              </a:rPr>
              <a:t>t</a:t>
            </a:r>
            <a:r>
              <a:rPr lang="it-IT" sz="2400" spc="-10" dirty="0">
                <a:latin typeface="Calibri"/>
                <a:cs typeface="Calibri"/>
              </a:rPr>
              <a:t>ui</a:t>
            </a:r>
            <a:r>
              <a:rPr lang="it-IT" sz="2400" spc="-45" dirty="0">
                <a:latin typeface="Calibri"/>
                <a:cs typeface="Calibri"/>
              </a:rPr>
              <a:t>r</a:t>
            </a:r>
            <a:r>
              <a:rPr lang="it-IT" sz="2400" spc="-15" dirty="0">
                <a:latin typeface="Calibri"/>
                <a:cs typeface="Calibri"/>
              </a:rPr>
              <a:t>ono</a:t>
            </a:r>
            <a:r>
              <a:rPr lang="it-IT" sz="2400" spc="-35" dirty="0">
                <a:latin typeface="Calibri"/>
                <a:cs typeface="Calibri"/>
              </a:rPr>
              <a:t> </a:t>
            </a:r>
            <a:r>
              <a:rPr lang="it-IT" sz="2400" dirty="0">
                <a:latin typeface="Calibri"/>
                <a:cs typeface="Calibri"/>
              </a:rPr>
              <a:t>il</a:t>
            </a:r>
            <a:r>
              <a:rPr lang="it-IT" sz="2400" spc="5" dirty="0">
                <a:latin typeface="Calibri"/>
                <a:cs typeface="Calibri"/>
              </a:rPr>
              <a:t> </a:t>
            </a:r>
            <a:r>
              <a:rPr lang="it-IT" sz="2400" dirty="0">
                <a:latin typeface="Calibri"/>
                <a:cs typeface="Calibri"/>
              </a:rPr>
              <a:t>Consiglio nazionale della pubblica istruzione (articolo 16), che doveva assommare le funzioni del Consiglio superiore della pubblica istruzione (fondato nel 1859), del Consiglio superiore delle antichità e belle arti (fondato nel 1907) e del Consiglio di disciplina (fondato nel 1947). Questo organismo consultivo del Ministero della Pubblica Istruzione con il </a:t>
            </a:r>
            <a:r>
              <a:rPr lang="it-IT" sz="2400" b="1" dirty="0"/>
              <a:t>D. </a:t>
            </a:r>
            <a:r>
              <a:rPr lang="it-IT" sz="2400" b="1" dirty="0" err="1"/>
              <a:t>lgs</a:t>
            </a:r>
            <a:r>
              <a:rPr lang="it-IT" sz="2400" b="1" dirty="0"/>
              <a:t> 233/1999</a:t>
            </a:r>
            <a:r>
              <a:rPr lang="it-IT" sz="2400" dirty="0"/>
              <a:t> </a:t>
            </a:r>
            <a:r>
              <a:rPr lang="it-IT" sz="2400" dirty="0">
                <a:latin typeface="Calibri"/>
                <a:cs typeface="Calibri"/>
              </a:rPr>
              <a:t>è stato riformato ed oggi è composto da 36 (trentasei) membri, svolgendo il suo ruolo consultivo ed informativo presso il Ministero dell'Istruzione, dell'Università e della Ricerca (MIUR</a:t>
            </a:r>
            <a:r>
              <a:rPr lang="it-IT" sz="2400" dirty="0" smtClean="0">
                <a:latin typeface="Calibri"/>
                <a:cs typeface="Calibri"/>
              </a:rPr>
              <a:t>);</a:t>
            </a:r>
          </a:p>
          <a:p>
            <a:r>
              <a:rPr lang="it-IT" sz="2400" dirty="0" smtClean="0">
                <a:latin typeface="Calibri"/>
                <a:cs typeface="Calibri"/>
              </a:rPr>
              <a:t>Dura in carica 5 anni.</a:t>
            </a:r>
            <a:endParaRPr lang="it-IT" sz="2400" dirty="0">
              <a:latin typeface="Calibri"/>
              <a:cs typeface="Calibri"/>
            </a:endParaRPr>
          </a:p>
          <a:p>
            <a:endParaRPr lang="it-IT" dirty="0"/>
          </a:p>
        </p:txBody>
      </p:sp>
    </p:spTree>
    <p:extLst>
      <p:ext uri="{BB962C8B-B14F-4D97-AF65-F5344CB8AC3E}">
        <p14:creationId xmlns:p14="http://schemas.microsoft.com/office/powerpoint/2010/main" val="35386789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0200" y="685800"/>
            <a:ext cx="6589199" cy="671290"/>
          </a:xfrm>
        </p:spPr>
        <p:txBody>
          <a:bodyPr>
            <a:noAutofit/>
          </a:bodyPr>
          <a:lstStyle/>
          <a:p>
            <a:pPr algn="ctr"/>
            <a:r>
              <a:rPr lang="it-IT" sz="4400" b="1" dirty="0">
                <a:latin typeface="Calibri"/>
                <a:cs typeface="Calibri"/>
              </a:rPr>
              <a:t>DPR</a:t>
            </a:r>
            <a:r>
              <a:rPr lang="it-IT" sz="4400" b="1" spc="-5" dirty="0">
                <a:latin typeface="Calibri"/>
                <a:cs typeface="Calibri"/>
              </a:rPr>
              <a:t> </a:t>
            </a:r>
            <a:r>
              <a:rPr lang="it-IT" sz="4400" b="1" dirty="0">
                <a:latin typeface="Calibri"/>
                <a:cs typeface="Calibri"/>
              </a:rPr>
              <a:t>417/19</a:t>
            </a:r>
            <a:r>
              <a:rPr lang="it-IT" sz="4400" b="1" spc="-15" dirty="0">
                <a:latin typeface="Calibri"/>
                <a:cs typeface="Calibri"/>
              </a:rPr>
              <a:t>7</a:t>
            </a:r>
            <a:r>
              <a:rPr lang="it-IT" sz="4400" b="1" dirty="0">
                <a:latin typeface="Calibri"/>
                <a:cs typeface="Calibri"/>
              </a:rPr>
              <a:t>4</a:t>
            </a:r>
            <a:endParaRPr lang="it-IT" sz="4400" dirty="0"/>
          </a:p>
        </p:txBody>
      </p:sp>
      <p:sp>
        <p:nvSpPr>
          <p:cNvPr id="3" name="Segnaposto contenuto 2"/>
          <p:cNvSpPr>
            <a:spLocks noGrp="1"/>
          </p:cNvSpPr>
          <p:nvPr>
            <p:ph idx="1"/>
          </p:nvPr>
        </p:nvSpPr>
        <p:spPr>
          <a:xfrm>
            <a:off x="1066800" y="1752600"/>
            <a:ext cx="7315200" cy="4267200"/>
          </a:xfrm>
        </p:spPr>
        <p:txBody>
          <a:bodyPr>
            <a:noAutofit/>
          </a:bodyPr>
          <a:lstStyle/>
          <a:p>
            <a:r>
              <a:rPr lang="it-IT" sz="4400" spc="-10" dirty="0">
                <a:latin typeface="Calibri"/>
                <a:cs typeface="Calibri"/>
              </a:rPr>
              <a:t>Q</a:t>
            </a:r>
            <a:r>
              <a:rPr lang="it-IT" sz="4400" dirty="0">
                <a:latin typeface="Calibri"/>
                <a:cs typeface="Calibri"/>
              </a:rPr>
              <a:t>ue</a:t>
            </a:r>
            <a:r>
              <a:rPr lang="it-IT" sz="4400" spc="-30" dirty="0">
                <a:latin typeface="Calibri"/>
                <a:cs typeface="Calibri"/>
              </a:rPr>
              <a:t>s</a:t>
            </a:r>
            <a:r>
              <a:rPr lang="it-IT" sz="4400" spc="-25" dirty="0">
                <a:latin typeface="Calibri"/>
                <a:cs typeface="Calibri"/>
              </a:rPr>
              <a:t>t</a:t>
            </a:r>
            <a:r>
              <a:rPr lang="it-IT" sz="4400" dirty="0">
                <a:latin typeface="Calibri"/>
                <a:cs typeface="Calibri"/>
              </a:rPr>
              <a:t>o i</a:t>
            </a:r>
            <a:r>
              <a:rPr lang="it-IT" sz="4400" spc="-15" dirty="0">
                <a:latin typeface="Calibri"/>
                <a:cs typeface="Calibri"/>
              </a:rPr>
              <a:t>m</a:t>
            </a:r>
            <a:r>
              <a:rPr lang="it-IT" sz="4400" dirty="0">
                <a:latin typeface="Calibri"/>
                <a:cs typeface="Calibri"/>
              </a:rPr>
              <a:t>por</a:t>
            </a:r>
            <a:r>
              <a:rPr lang="it-IT" sz="4400" spc="-30" dirty="0">
                <a:latin typeface="Calibri"/>
                <a:cs typeface="Calibri"/>
              </a:rPr>
              <a:t>t</a:t>
            </a:r>
            <a:r>
              <a:rPr lang="it-IT" sz="4400" dirty="0">
                <a:latin typeface="Calibri"/>
                <a:cs typeface="Calibri"/>
              </a:rPr>
              <a:t>a</a:t>
            </a:r>
            <a:r>
              <a:rPr lang="it-IT" sz="4400" spc="-25" dirty="0">
                <a:latin typeface="Calibri"/>
                <a:cs typeface="Calibri"/>
              </a:rPr>
              <a:t>nt</a:t>
            </a:r>
            <a:r>
              <a:rPr lang="it-IT" sz="4400" dirty="0">
                <a:latin typeface="Calibri"/>
                <a:cs typeface="Calibri"/>
              </a:rPr>
              <a:t>e</a:t>
            </a:r>
            <a:r>
              <a:rPr lang="it-IT" sz="4400" spc="10" dirty="0">
                <a:latin typeface="Calibri"/>
                <a:cs typeface="Calibri"/>
              </a:rPr>
              <a:t> </a:t>
            </a:r>
            <a:r>
              <a:rPr lang="it-IT" sz="4400" dirty="0">
                <a:latin typeface="Calibri"/>
                <a:cs typeface="Calibri"/>
              </a:rPr>
              <a:t>dec</a:t>
            </a:r>
            <a:r>
              <a:rPr lang="it-IT" sz="4400" spc="-25" dirty="0">
                <a:latin typeface="Calibri"/>
                <a:cs typeface="Calibri"/>
              </a:rPr>
              <a:t>r</a:t>
            </a:r>
            <a:r>
              <a:rPr lang="it-IT" sz="4400" spc="-20" dirty="0">
                <a:latin typeface="Calibri"/>
                <a:cs typeface="Calibri"/>
              </a:rPr>
              <a:t>e</a:t>
            </a:r>
            <a:r>
              <a:rPr lang="it-IT" sz="4400" spc="-25" dirty="0">
                <a:latin typeface="Calibri"/>
                <a:cs typeface="Calibri"/>
              </a:rPr>
              <a:t>t</a:t>
            </a:r>
            <a:r>
              <a:rPr lang="it-IT" sz="4400" dirty="0">
                <a:latin typeface="Calibri"/>
                <a:cs typeface="Calibri"/>
              </a:rPr>
              <a:t>o</a:t>
            </a:r>
            <a:r>
              <a:rPr lang="it-IT" sz="4400" spc="-10" dirty="0">
                <a:latin typeface="Calibri"/>
                <a:cs typeface="Calibri"/>
              </a:rPr>
              <a:t> </a:t>
            </a:r>
            <a:r>
              <a:rPr lang="it-IT" sz="4400" dirty="0">
                <a:latin typeface="Calibri"/>
                <a:cs typeface="Calibri"/>
              </a:rPr>
              <a:t>è </a:t>
            </a:r>
            <a:r>
              <a:rPr lang="it-IT" sz="4400" spc="-5" dirty="0">
                <a:latin typeface="Calibri"/>
                <a:cs typeface="Calibri"/>
              </a:rPr>
              <a:t>i</a:t>
            </a:r>
            <a:r>
              <a:rPr lang="it-IT" sz="4400" dirty="0">
                <a:latin typeface="Calibri"/>
                <a:cs typeface="Calibri"/>
              </a:rPr>
              <a:t>l</a:t>
            </a:r>
            <a:r>
              <a:rPr lang="it-IT" sz="4400" spc="10" dirty="0">
                <a:latin typeface="Calibri"/>
                <a:cs typeface="Calibri"/>
              </a:rPr>
              <a:t> </a:t>
            </a:r>
            <a:r>
              <a:rPr lang="it-IT" sz="4400" dirty="0">
                <a:latin typeface="Calibri"/>
                <a:cs typeface="Calibri"/>
              </a:rPr>
              <a:t>più</a:t>
            </a:r>
            <a:r>
              <a:rPr lang="it-IT" sz="4400" spc="-10" dirty="0">
                <a:latin typeface="Calibri"/>
                <a:cs typeface="Calibri"/>
              </a:rPr>
              <a:t> </a:t>
            </a:r>
            <a:r>
              <a:rPr lang="it-IT" sz="4400" dirty="0">
                <a:latin typeface="Calibri"/>
                <a:cs typeface="Calibri"/>
              </a:rPr>
              <a:t>lun</a:t>
            </a:r>
            <a:r>
              <a:rPr lang="it-IT" sz="4400" spc="-10" dirty="0">
                <a:latin typeface="Calibri"/>
                <a:cs typeface="Calibri"/>
              </a:rPr>
              <a:t>g</a:t>
            </a:r>
            <a:r>
              <a:rPr lang="it-IT" sz="4400" dirty="0">
                <a:latin typeface="Calibri"/>
                <a:cs typeface="Calibri"/>
              </a:rPr>
              <a:t>o</a:t>
            </a:r>
            <a:r>
              <a:rPr lang="it-IT" sz="4400" spc="-35" dirty="0">
                <a:latin typeface="Calibri"/>
                <a:cs typeface="Calibri"/>
              </a:rPr>
              <a:t> </a:t>
            </a:r>
            <a:r>
              <a:rPr lang="it-IT" sz="4400" dirty="0">
                <a:latin typeface="Calibri"/>
                <a:cs typeface="Calibri"/>
              </a:rPr>
              <a:t>del</a:t>
            </a:r>
            <a:r>
              <a:rPr lang="it-IT" sz="4400" spc="5" dirty="0">
                <a:latin typeface="Calibri"/>
                <a:cs typeface="Calibri"/>
              </a:rPr>
              <a:t> </a:t>
            </a:r>
            <a:r>
              <a:rPr lang="it-IT" sz="4400" i="1" spc="-20" dirty="0">
                <a:latin typeface="Calibri"/>
                <a:cs typeface="Calibri"/>
              </a:rPr>
              <a:t>c</a:t>
            </a:r>
            <a:r>
              <a:rPr lang="it-IT" sz="4400" i="1" dirty="0">
                <a:latin typeface="Calibri"/>
                <a:cs typeface="Calibri"/>
              </a:rPr>
              <a:t>orpu</a:t>
            </a:r>
            <a:r>
              <a:rPr lang="it-IT" sz="4400" i="1" spc="-5" dirty="0">
                <a:latin typeface="Calibri"/>
                <a:cs typeface="Calibri"/>
              </a:rPr>
              <a:t>s</a:t>
            </a:r>
            <a:r>
              <a:rPr lang="it-IT" sz="4400" dirty="0">
                <a:latin typeface="Calibri"/>
                <a:cs typeface="Calibri"/>
              </a:rPr>
              <a:t>.</a:t>
            </a:r>
            <a:r>
              <a:rPr lang="it-IT" sz="4400" spc="-25" dirty="0">
                <a:latin typeface="Calibri"/>
                <a:cs typeface="Calibri"/>
              </a:rPr>
              <a:t> </a:t>
            </a:r>
            <a:r>
              <a:rPr lang="it-IT" sz="4400" dirty="0">
                <a:latin typeface="Calibri"/>
                <a:cs typeface="Calibri"/>
              </a:rPr>
              <a:t>Rigua</a:t>
            </a:r>
            <a:r>
              <a:rPr lang="it-IT" sz="4400" spc="-25" dirty="0">
                <a:latin typeface="Calibri"/>
                <a:cs typeface="Calibri"/>
              </a:rPr>
              <a:t>r</a:t>
            </a:r>
            <a:r>
              <a:rPr lang="it-IT" sz="4400" dirty="0">
                <a:latin typeface="Calibri"/>
                <a:cs typeface="Calibri"/>
              </a:rPr>
              <a:t>da</a:t>
            </a:r>
            <a:r>
              <a:rPr lang="it-IT" sz="4400" spc="-20" dirty="0">
                <a:latin typeface="Calibri"/>
                <a:cs typeface="Calibri"/>
              </a:rPr>
              <a:t> </a:t>
            </a:r>
            <a:r>
              <a:rPr lang="it-IT" sz="4400" dirty="0">
                <a:latin typeface="Calibri"/>
                <a:cs typeface="Calibri"/>
              </a:rPr>
              <a:t>lo</a:t>
            </a:r>
            <a:r>
              <a:rPr lang="it-IT" sz="4400" spc="-5" dirty="0">
                <a:latin typeface="Calibri"/>
                <a:cs typeface="Calibri"/>
              </a:rPr>
              <a:t> </a:t>
            </a:r>
            <a:r>
              <a:rPr lang="it-IT" sz="4400" spc="-30" dirty="0">
                <a:latin typeface="Calibri"/>
                <a:cs typeface="Calibri"/>
              </a:rPr>
              <a:t>s</a:t>
            </a:r>
            <a:r>
              <a:rPr lang="it-IT" sz="4400" spc="-25" dirty="0">
                <a:latin typeface="Calibri"/>
                <a:cs typeface="Calibri"/>
              </a:rPr>
              <a:t>tat</a:t>
            </a:r>
            <a:r>
              <a:rPr lang="it-IT" sz="4400" dirty="0">
                <a:latin typeface="Calibri"/>
                <a:cs typeface="Calibri"/>
              </a:rPr>
              <a:t>o giurid</a:t>
            </a:r>
            <a:r>
              <a:rPr lang="it-IT" sz="4400" spc="-5" dirty="0">
                <a:latin typeface="Calibri"/>
                <a:cs typeface="Calibri"/>
              </a:rPr>
              <a:t>i</a:t>
            </a:r>
            <a:r>
              <a:rPr lang="it-IT" sz="4400" spc="-10" dirty="0">
                <a:latin typeface="Calibri"/>
                <a:cs typeface="Calibri"/>
              </a:rPr>
              <a:t>c</a:t>
            </a:r>
            <a:r>
              <a:rPr lang="it-IT" sz="4400" dirty="0">
                <a:latin typeface="Calibri"/>
                <a:cs typeface="Calibri"/>
              </a:rPr>
              <a:t>o</a:t>
            </a:r>
            <a:r>
              <a:rPr lang="it-IT" sz="4400" spc="-20" dirty="0">
                <a:latin typeface="Calibri"/>
                <a:cs typeface="Calibri"/>
              </a:rPr>
              <a:t> </a:t>
            </a:r>
            <a:r>
              <a:rPr lang="it-IT" sz="4400" dirty="0">
                <a:latin typeface="Calibri"/>
                <a:cs typeface="Calibri"/>
              </a:rPr>
              <a:t>e</a:t>
            </a:r>
            <a:r>
              <a:rPr lang="it-IT" sz="4400" spc="-10" dirty="0">
                <a:latin typeface="Calibri"/>
                <a:cs typeface="Calibri"/>
              </a:rPr>
              <a:t> </a:t>
            </a:r>
            <a:r>
              <a:rPr lang="it-IT" sz="4400" dirty="0">
                <a:latin typeface="Calibri"/>
                <a:cs typeface="Calibri"/>
              </a:rPr>
              <a:t>la</a:t>
            </a:r>
            <a:r>
              <a:rPr lang="it-IT" sz="4400" spc="10" dirty="0">
                <a:latin typeface="Calibri"/>
                <a:cs typeface="Calibri"/>
              </a:rPr>
              <a:t> </a:t>
            </a:r>
            <a:r>
              <a:rPr lang="it-IT" sz="4400" dirty="0">
                <a:latin typeface="Calibri"/>
                <a:cs typeface="Calibri"/>
              </a:rPr>
              <a:t>funzione</a:t>
            </a:r>
            <a:r>
              <a:rPr lang="it-IT" sz="4400" spc="-25" dirty="0">
                <a:latin typeface="Calibri"/>
                <a:cs typeface="Calibri"/>
              </a:rPr>
              <a:t> </a:t>
            </a:r>
            <a:r>
              <a:rPr lang="it-IT" sz="4400" dirty="0">
                <a:latin typeface="Calibri"/>
                <a:cs typeface="Calibri"/>
              </a:rPr>
              <a:t>del pe</a:t>
            </a:r>
            <a:r>
              <a:rPr lang="it-IT" sz="4400" spc="-40" dirty="0">
                <a:latin typeface="Calibri"/>
                <a:cs typeface="Calibri"/>
              </a:rPr>
              <a:t>r</a:t>
            </a:r>
            <a:r>
              <a:rPr lang="it-IT" sz="4400" dirty="0">
                <a:latin typeface="Calibri"/>
                <a:cs typeface="Calibri"/>
              </a:rPr>
              <a:t>sonale</a:t>
            </a:r>
            <a:r>
              <a:rPr lang="it-IT" sz="4400" spc="-5" dirty="0">
                <a:latin typeface="Calibri"/>
                <a:cs typeface="Calibri"/>
              </a:rPr>
              <a:t> </a:t>
            </a:r>
            <a:r>
              <a:rPr lang="it-IT" sz="4400" dirty="0">
                <a:latin typeface="Calibri"/>
                <a:cs typeface="Calibri"/>
              </a:rPr>
              <a:t>doce</a:t>
            </a:r>
            <a:r>
              <a:rPr lang="it-IT" sz="4400" spc="-20" dirty="0">
                <a:latin typeface="Calibri"/>
                <a:cs typeface="Calibri"/>
              </a:rPr>
              <a:t>n</a:t>
            </a:r>
            <a:r>
              <a:rPr lang="it-IT" sz="4400" spc="-25" dirty="0">
                <a:latin typeface="Calibri"/>
                <a:cs typeface="Calibri"/>
              </a:rPr>
              <a:t>t</a:t>
            </a:r>
            <a:r>
              <a:rPr lang="it-IT" sz="4400" dirty="0">
                <a:latin typeface="Calibri"/>
                <a:cs typeface="Calibri"/>
              </a:rPr>
              <a:t>e,</a:t>
            </a:r>
            <a:r>
              <a:rPr lang="it-IT" sz="4400" spc="-10" dirty="0">
                <a:latin typeface="Calibri"/>
                <a:cs typeface="Calibri"/>
              </a:rPr>
              <a:t> </a:t>
            </a:r>
            <a:r>
              <a:rPr lang="it-IT" sz="4400" dirty="0">
                <a:latin typeface="Calibri"/>
                <a:cs typeface="Calibri"/>
              </a:rPr>
              <a:t>di</a:t>
            </a:r>
            <a:r>
              <a:rPr lang="it-IT" sz="4400" spc="-30" dirty="0">
                <a:latin typeface="Calibri"/>
                <a:cs typeface="Calibri"/>
              </a:rPr>
              <a:t>r</a:t>
            </a:r>
            <a:r>
              <a:rPr lang="it-IT" sz="4400" spc="-15" dirty="0">
                <a:latin typeface="Calibri"/>
                <a:cs typeface="Calibri"/>
              </a:rPr>
              <a:t>e</a:t>
            </a:r>
            <a:r>
              <a:rPr lang="it-IT" sz="4400" spc="-25" dirty="0">
                <a:latin typeface="Calibri"/>
                <a:cs typeface="Calibri"/>
              </a:rPr>
              <a:t>t</a:t>
            </a:r>
            <a:r>
              <a:rPr lang="it-IT" sz="4400" dirty="0">
                <a:latin typeface="Calibri"/>
                <a:cs typeface="Calibri"/>
              </a:rPr>
              <a:t>ti</a:t>
            </a:r>
            <a:r>
              <a:rPr lang="it-IT" sz="4400" spc="-35" dirty="0">
                <a:latin typeface="Calibri"/>
                <a:cs typeface="Calibri"/>
              </a:rPr>
              <a:t>v</a:t>
            </a:r>
            <a:r>
              <a:rPr lang="it-IT" sz="4400" dirty="0">
                <a:latin typeface="Calibri"/>
                <a:cs typeface="Calibri"/>
              </a:rPr>
              <a:t>o</a:t>
            </a:r>
            <a:r>
              <a:rPr lang="it-IT" sz="4400" spc="10" dirty="0">
                <a:latin typeface="Calibri"/>
                <a:cs typeface="Calibri"/>
              </a:rPr>
              <a:t> </a:t>
            </a:r>
            <a:r>
              <a:rPr lang="it-IT" sz="4400" dirty="0">
                <a:latin typeface="Calibri"/>
                <a:cs typeface="Calibri"/>
              </a:rPr>
              <a:t>ed</a:t>
            </a:r>
            <a:r>
              <a:rPr lang="it-IT" sz="4400" spc="-5" dirty="0">
                <a:latin typeface="Calibri"/>
                <a:cs typeface="Calibri"/>
              </a:rPr>
              <a:t> </a:t>
            </a:r>
            <a:r>
              <a:rPr lang="it-IT" sz="4400" dirty="0">
                <a:latin typeface="Calibri"/>
                <a:cs typeface="Calibri"/>
              </a:rPr>
              <a:t>i</a:t>
            </a:r>
            <a:r>
              <a:rPr lang="it-IT" sz="4400" spc="-10" dirty="0">
                <a:latin typeface="Calibri"/>
                <a:cs typeface="Calibri"/>
              </a:rPr>
              <a:t>s</a:t>
            </a:r>
            <a:r>
              <a:rPr lang="it-IT" sz="4400" dirty="0">
                <a:latin typeface="Calibri"/>
                <a:cs typeface="Calibri"/>
              </a:rPr>
              <a:t>p</a:t>
            </a:r>
            <a:r>
              <a:rPr lang="it-IT" sz="4400" spc="-10" dirty="0">
                <a:latin typeface="Calibri"/>
                <a:cs typeface="Calibri"/>
              </a:rPr>
              <a:t>e</a:t>
            </a:r>
            <a:r>
              <a:rPr lang="it-IT" sz="4400" spc="-25" dirty="0">
                <a:latin typeface="Calibri"/>
                <a:cs typeface="Calibri"/>
              </a:rPr>
              <a:t>t</a:t>
            </a:r>
            <a:r>
              <a:rPr lang="it-IT" sz="4400" dirty="0">
                <a:latin typeface="Calibri"/>
                <a:cs typeface="Calibri"/>
              </a:rPr>
              <a:t>ti</a:t>
            </a:r>
            <a:r>
              <a:rPr lang="it-IT" sz="4400" spc="-35" dirty="0">
                <a:latin typeface="Calibri"/>
                <a:cs typeface="Calibri"/>
              </a:rPr>
              <a:t>v</a:t>
            </a:r>
            <a:r>
              <a:rPr lang="it-IT" sz="4400" dirty="0">
                <a:latin typeface="Calibri"/>
                <a:cs typeface="Calibri"/>
              </a:rPr>
              <a:t>o</a:t>
            </a:r>
            <a:r>
              <a:rPr lang="it-IT" sz="4400" spc="20" dirty="0">
                <a:latin typeface="Calibri"/>
                <a:cs typeface="Calibri"/>
              </a:rPr>
              <a:t> </a:t>
            </a:r>
            <a:r>
              <a:rPr lang="it-IT" sz="4400" dirty="0">
                <a:latin typeface="Calibri"/>
                <a:cs typeface="Calibri"/>
              </a:rPr>
              <a:t>del</a:t>
            </a:r>
            <a:r>
              <a:rPr lang="it-IT" sz="4400" spc="-10" dirty="0">
                <a:latin typeface="Calibri"/>
                <a:cs typeface="Calibri"/>
              </a:rPr>
              <a:t>l</a:t>
            </a:r>
            <a:r>
              <a:rPr lang="it-IT" sz="4400" dirty="0">
                <a:latin typeface="Calibri"/>
                <a:cs typeface="Calibri"/>
              </a:rPr>
              <a:t>a scuola.</a:t>
            </a:r>
          </a:p>
          <a:p>
            <a:endParaRPr lang="it-IT" sz="4400" dirty="0"/>
          </a:p>
        </p:txBody>
      </p:sp>
    </p:spTree>
    <p:extLst>
      <p:ext uri="{BB962C8B-B14F-4D97-AF65-F5344CB8AC3E}">
        <p14:creationId xmlns:p14="http://schemas.microsoft.com/office/powerpoint/2010/main" val="35368637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1" y="624110"/>
            <a:ext cx="7010400" cy="671290"/>
          </a:xfrm>
        </p:spPr>
        <p:txBody>
          <a:bodyPr>
            <a:noAutofit/>
          </a:bodyPr>
          <a:lstStyle/>
          <a:p>
            <a:pPr algn="ctr"/>
            <a:r>
              <a:rPr lang="it-IT" sz="4000" b="1" dirty="0">
                <a:latin typeface="Calibri"/>
                <a:cs typeface="Calibri"/>
              </a:rPr>
              <a:t>DPR</a:t>
            </a:r>
            <a:r>
              <a:rPr lang="it-IT" sz="4000" b="1" spc="-5" dirty="0">
                <a:latin typeface="Calibri"/>
                <a:cs typeface="Calibri"/>
              </a:rPr>
              <a:t> </a:t>
            </a:r>
            <a:r>
              <a:rPr lang="it-IT" sz="4000" b="1" dirty="0">
                <a:latin typeface="Calibri"/>
                <a:cs typeface="Calibri"/>
              </a:rPr>
              <a:t>418/19</a:t>
            </a:r>
            <a:r>
              <a:rPr lang="it-IT" sz="4000" b="1" spc="-15" dirty="0">
                <a:latin typeface="Calibri"/>
                <a:cs typeface="Calibri"/>
              </a:rPr>
              <a:t>7</a:t>
            </a:r>
            <a:r>
              <a:rPr lang="it-IT" sz="4000" b="1" dirty="0">
                <a:latin typeface="Calibri"/>
                <a:cs typeface="Calibri"/>
              </a:rPr>
              <a:t>4</a:t>
            </a:r>
            <a:endParaRPr lang="it-IT" sz="4000" dirty="0"/>
          </a:p>
        </p:txBody>
      </p:sp>
      <p:sp>
        <p:nvSpPr>
          <p:cNvPr id="3" name="Segnaposto contenuto 2"/>
          <p:cNvSpPr>
            <a:spLocks noGrp="1"/>
          </p:cNvSpPr>
          <p:nvPr>
            <p:ph idx="1"/>
          </p:nvPr>
        </p:nvSpPr>
        <p:spPr>
          <a:xfrm>
            <a:off x="1066801" y="1447800"/>
            <a:ext cx="7467600" cy="4463422"/>
          </a:xfrm>
        </p:spPr>
        <p:txBody>
          <a:bodyPr/>
          <a:lstStyle/>
          <a:p>
            <a:r>
              <a:rPr lang="it-IT" sz="4400" dirty="0">
                <a:latin typeface="Calibri"/>
                <a:cs typeface="Calibri"/>
              </a:rPr>
              <a:t>Que</a:t>
            </a:r>
            <a:r>
              <a:rPr lang="it-IT" sz="4400" spc="-45" dirty="0">
                <a:latin typeface="Calibri"/>
                <a:cs typeface="Calibri"/>
              </a:rPr>
              <a:t>st</a:t>
            </a:r>
            <a:r>
              <a:rPr lang="it-IT" sz="4400" dirty="0">
                <a:latin typeface="Calibri"/>
                <a:cs typeface="Calibri"/>
              </a:rPr>
              <a:t>o</a:t>
            </a:r>
            <a:r>
              <a:rPr lang="it-IT" sz="4400" spc="-15" dirty="0">
                <a:latin typeface="Calibri"/>
                <a:cs typeface="Calibri"/>
              </a:rPr>
              <a:t> </a:t>
            </a:r>
            <a:r>
              <a:rPr lang="it-IT" sz="4400" dirty="0">
                <a:latin typeface="Calibri"/>
                <a:cs typeface="Calibri"/>
              </a:rPr>
              <a:t>dec</a:t>
            </a:r>
            <a:r>
              <a:rPr lang="it-IT" sz="4400" spc="-45" dirty="0">
                <a:latin typeface="Calibri"/>
                <a:cs typeface="Calibri"/>
              </a:rPr>
              <a:t>r</a:t>
            </a:r>
            <a:r>
              <a:rPr lang="it-IT" sz="4400" spc="-15" dirty="0">
                <a:latin typeface="Calibri"/>
                <a:cs typeface="Calibri"/>
              </a:rPr>
              <a:t>e</a:t>
            </a:r>
            <a:r>
              <a:rPr lang="it-IT" sz="4400" spc="-45" dirty="0">
                <a:latin typeface="Calibri"/>
                <a:cs typeface="Calibri"/>
              </a:rPr>
              <a:t>t</a:t>
            </a:r>
            <a:r>
              <a:rPr lang="it-IT" sz="4400" dirty="0">
                <a:latin typeface="Calibri"/>
                <a:cs typeface="Calibri"/>
              </a:rPr>
              <a:t>o</a:t>
            </a:r>
            <a:r>
              <a:rPr lang="it-IT" sz="4400" spc="-15" dirty="0">
                <a:latin typeface="Calibri"/>
                <a:cs typeface="Calibri"/>
              </a:rPr>
              <a:t> </a:t>
            </a:r>
            <a:r>
              <a:rPr lang="it-IT" sz="4400" dirty="0">
                <a:latin typeface="Calibri"/>
                <a:cs typeface="Calibri"/>
              </a:rPr>
              <a:t>si</a:t>
            </a:r>
            <a:r>
              <a:rPr lang="it-IT" sz="4400" b="1" spc="-10" dirty="0">
                <a:latin typeface="Calibri"/>
                <a:cs typeface="Calibri"/>
              </a:rPr>
              <a:t> </a:t>
            </a:r>
            <a:r>
              <a:rPr lang="it-IT" sz="4400" spc="-20" dirty="0">
                <a:latin typeface="Calibri"/>
                <a:cs typeface="Calibri"/>
              </a:rPr>
              <a:t>c</a:t>
            </a:r>
            <a:r>
              <a:rPr lang="it-IT" sz="4400" dirty="0">
                <a:latin typeface="Calibri"/>
                <a:cs typeface="Calibri"/>
              </a:rPr>
              <a:t>ompone</a:t>
            </a:r>
            <a:r>
              <a:rPr lang="it-IT" sz="4400" spc="-15" dirty="0">
                <a:latin typeface="Calibri"/>
                <a:cs typeface="Calibri"/>
              </a:rPr>
              <a:t> </a:t>
            </a:r>
            <a:r>
              <a:rPr lang="it-IT" sz="4400" dirty="0">
                <a:latin typeface="Calibri"/>
                <a:cs typeface="Calibri"/>
              </a:rPr>
              <a:t>di so</a:t>
            </a:r>
            <a:r>
              <a:rPr lang="it-IT" sz="4400" spc="-10" dirty="0">
                <a:latin typeface="Calibri"/>
                <a:cs typeface="Calibri"/>
              </a:rPr>
              <a:t>l</a:t>
            </a:r>
            <a:r>
              <a:rPr lang="it-IT" sz="4400" dirty="0">
                <a:latin typeface="Calibri"/>
                <a:cs typeface="Calibri"/>
              </a:rPr>
              <a:t>i sei</a:t>
            </a:r>
            <a:r>
              <a:rPr lang="it-IT" sz="4400" spc="-10" dirty="0">
                <a:latin typeface="Calibri"/>
                <a:cs typeface="Calibri"/>
              </a:rPr>
              <a:t> </a:t>
            </a:r>
            <a:r>
              <a:rPr lang="it-IT" sz="4400" dirty="0">
                <a:latin typeface="Calibri"/>
                <a:cs typeface="Calibri"/>
              </a:rPr>
              <a:t>arti</a:t>
            </a:r>
            <a:r>
              <a:rPr lang="it-IT" sz="4400" spc="-30" dirty="0">
                <a:latin typeface="Calibri"/>
                <a:cs typeface="Calibri"/>
              </a:rPr>
              <a:t>c</a:t>
            </a:r>
            <a:r>
              <a:rPr lang="it-IT" sz="4400" dirty="0">
                <a:latin typeface="Calibri"/>
                <a:cs typeface="Calibri"/>
              </a:rPr>
              <a:t>oli, e</a:t>
            </a:r>
            <a:r>
              <a:rPr lang="it-IT" sz="4400" spc="-15" dirty="0">
                <a:latin typeface="Calibri"/>
                <a:cs typeface="Calibri"/>
              </a:rPr>
              <a:t> </a:t>
            </a:r>
            <a:r>
              <a:rPr lang="it-IT" sz="4400" dirty="0">
                <a:latin typeface="Calibri"/>
                <a:cs typeface="Calibri"/>
              </a:rPr>
              <a:t>si</a:t>
            </a:r>
            <a:r>
              <a:rPr lang="it-IT" sz="4400" spc="-10" dirty="0">
                <a:latin typeface="Calibri"/>
                <a:cs typeface="Calibri"/>
              </a:rPr>
              <a:t> </a:t>
            </a:r>
            <a:r>
              <a:rPr lang="it-IT" sz="4400" dirty="0">
                <a:latin typeface="Calibri"/>
                <a:cs typeface="Calibri"/>
              </a:rPr>
              <a:t>lim</a:t>
            </a:r>
            <a:r>
              <a:rPr lang="it-IT" sz="4400" spc="-5" dirty="0">
                <a:latin typeface="Calibri"/>
                <a:cs typeface="Calibri"/>
              </a:rPr>
              <a:t>i</a:t>
            </a:r>
            <a:r>
              <a:rPr lang="it-IT" sz="4400" spc="-45" dirty="0">
                <a:latin typeface="Calibri"/>
                <a:cs typeface="Calibri"/>
              </a:rPr>
              <a:t>t</a:t>
            </a:r>
            <a:r>
              <a:rPr lang="it-IT" sz="4400" dirty="0">
                <a:latin typeface="Calibri"/>
                <a:cs typeface="Calibri"/>
              </a:rPr>
              <a:t>a</a:t>
            </a:r>
            <a:r>
              <a:rPr lang="it-IT" sz="4400" spc="25" dirty="0">
                <a:latin typeface="Calibri"/>
                <a:cs typeface="Calibri"/>
              </a:rPr>
              <a:t> </a:t>
            </a:r>
            <a:r>
              <a:rPr lang="it-IT" sz="4400" dirty="0">
                <a:latin typeface="Calibri"/>
                <a:cs typeface="Calibri"/>
              </a:rPr>
              <a:t>a r</a:t>
            </a:r>
            <a:r>
              <a:rPr lang="it-IT" sz="4400" spc="-10" dirty="0">
                <a:latin typeface="Calibri"/>
                <a:cs typeface="Calibri"/>
              </a:rPr>
              <a:t>i</a:t>
            </a:r>
            <a:r>
              <a:rPr lang="it-IT" sz="4400" spc="-25" dirty="0">
                <a:latin typeface="Calibri"/>
                <a:cs typeface="Calibri"/>
              </a:rPr>
              <a:t>c</a:t>
            </a:r>
            <a:r>
              <a:rPr lang="it-IT" sz="4400" dirty="0">
                <a:latin typeface="Calibri"/>
                <a:cs typeface="Calibri"/>
              </a:rPr>
              <a:t>onosce</a:t>
            </a:r>
            <a:r>
              <a:rPr lang="it-IT" sz="4400" spc="-40" dirty="0">
                <a:latin typeface="Calibri"/>
                <a:cs typeface="Calibri"/>
              </a:rPr>
              <a:t>r</a:t>
            </a:r>
            <a:r>
              <a:rPr lang="it-IT" sz="4400" dirty="0">
                <a:latin typeface="Calibri"/>
                <a:cs typeface="Calibri"/>
              </a:rPr>
              <a:t>e</a:t>
            </a:r>
            <a:r>
              <a:rPr lang="it-IT" sz="4400" spc="-40" dirty="0">
                <a:latin typeface="Calibri"/>
                <a:cs typeface="Calibri"/>
              </a:rPr>
              <a:t> </a:t>
            </a:r>
            <a:r>
              <a:rPr lang="it-IT" sz="4400" dirty="0">
                <a:latin typeface="Calibri"/>
                <a:cs typeface="Calibri"/>
              </a:rPr>
              <a:t>la legi</a:t>
            </a:r>
            <a:r>
              <a:rPr lang="it-IT" sz="4400" spc="-50" dirty="0">
                <a:latin typeface="Calibri"/>
                <a:cs typeface="Calibri"/>
              </a:rPr>
              <a:t>t</a:t>
            </a:r>
            <a:r>
              <a:rPr lang="it-IT" sz="4400" dirty="0">
                <a:latin typeface="Calibri"/>
                <a:cs typeface="Calibri"/>
              </a:rPr>
              <a:t>t</a:t>
            </a:r>
            <a:r>
              <a:rPr lang="it-IT" sz="4400" spc="-10" dirty="0">
                <a:latin typeface="Calibri"/>
                <a:cs typeface="Calibri"/>
              </a:rPr>
              <a:t>i</a:t>
            </a:r>
            <a:r>
              <a:rPr lang="it-IT" sz="4400" dirty="0">
                <a:latin typeface="Calibri"/>
                <a:cs typeface="Calibri"/>
              </a:rPr>
              <a:t>mi</a:t>
            </a:r>
            <a:r>
              <a:rPr lang="it-IT" sz="4400" spc="-50" dirty="0">
                <a:latin typeface="Calibri"/>
                <a:cs typeface="Calibri"/>
              </a:rPr>
              <a:t>t</a:t>
            </a:r>
            <a:r>
              <a:rPr lang="it-IT" sz="4400" dirty="0">
                <a:latin typeface="Calibri"/>
                <a:cs typeface="Calibri"/>
              </a:rPr>
              <a:t>à</a:t>
            </a:r>
            <a:r>
              <a:rPr lang="it-IT" sz="4400" spc="40" dirty="0">
                <a:latin typeface="Calibri"/>
                <a:cs typeface="Calibri"/>
              </a:rPr>
              <a:t> </a:t>
            </a:r>
            <a:r>
              <a:rPr lang="it-IT" sz="4400" dirty="0">
                <a:latin typeface="Calibri"/>
                <a:cs typeface="Calibri"/>
              </a:rPr>
              <a:t>del pa</a:t>
            </a:r>
            <a:r>
              <a:rPr lang="it-IT" sz="4400" spc="-60" dirty="0">
                <a:latin typeface="Calibri"/>
                <a:cs typeface="Calibri"/>
              </a:rPr>
              <a:t>g</a:t>
            </a:r>
            <a:r>
              <a:rPr lang="it-IT" sz="4400" dirty="0">
                <a:latin typeface="Calibri"/>
                <a:cs typeface="Calibri"/>
              </a:rPr>
              <a:t>ame</a:t>
            </a:r>
            <a:r>
              <a:rPr lang="it-IT" sz="4400" spc="-30" dirty="0">
                <a:latin typeface="Calibri"/>
                <a:cs typeface="Calibri"/>
              </a:rPr>
              <a:t>n</a:t>
            </a:r>
            <a:r>
              <a:rPr lang="it-IT" sz="4400" spc="-45" dirty="0">
                <a:latin typeface="Calibri"/>
                <a:cs typeface="Calibri"/>
              </a:rPr>
              <a:t>t</a:t>
            </a:r>
            <a:r>
              <a:rPr lang="it-IT" sz="4400" dirty="0">
                <a:latin typeface="Calibri"/>
                <a:cs typeface="Calibri"/>
              </a:rPr>
              <a:t>o</a:t>
            </a:r>
            <a:r>
              <a:rPr lang="it-IT" sz="4400" spc="5" dirty="0">
                <a:latin typeface="Calibri"/>
                <a:cs typeface="Calibri"/>
              </a:rPr>
              <a:t> </a:t>
            </a:r>
            <a:r>
              <a:rPr lang="it-IT" sz="4400" dirty="0">
                <a:latin typeface="Calibri"/>
                <a:cs typeface="Calibri"/>
              </a:rPr>
              <a:t>degli</a:t>
            </a:r>
            <a:r>
              <a:rPr lang="it-IT" sz="4400" spc="5" dirty="0">
                <a:latin typeface="Calibri"/>
                <a:cs typeface="Calibri"/>
              </a:rPr>
              <a:t> </a:t>
            </a:r>
            <a:r>
              <a:rPr lang="it-IT" sz="4400" spc="-45" dirty="0">
                <a:latin typeface="Calibri"/>
                <a:cs typeface="Calibri"/>
              </a:rPr>
              <a:t>s</a:t>
            </a:r>
            <a:r>
              <a:rPr lang="it-IT" sz="4400" dirty="0">
                <a:latin typeface="Calibri"/>
                <a:cs typeface="Calibri"/>
              </a:rPr>
              <a:t>t</a:t>
            </a:r>
            <a:r>
              <a:rPr lang="it-IT" sz="4400" spc="-70" dirty="0">
                <a:latin typeface="Calibri"/>
                <a:cs typeface="Calibri"/>
              </a:rPr>
              <a:t>r</a:t>
            </a:r>
            <a:r>
              <a:rPr lang="it-IT" sz="4400" dirty="0">
                <a:latin typeface="Calibri"/>
                <a:cs typeface="Calibri"/>
              </a:rPr>
              <a:t>ao</a:t>
            </a:r>
            <a:r>
              <a:rPr lang="it-IT" sz="4400" spc="-45" dirty="0">
                <a:latin typeface="Calibri"/>
                <a:cs typeface="Calibri"/>
              </a:rPr>
              <a:t>r</a:t>
            </a:r>
            <a:r>
              <a:rPr lang="it-IT" sz="4400" dirty="0">
                <a:latin typeface="Calibri"/>
                <a:cs typeface="Calibri"/>
              </a:rPr>
              <a:t>dina</a:t>
            </a:r>
            <a:r>
              <a:rPr lang="it-IT" sz="4400" spc="-10" dirty="0">
                <a:latin typeface="Calibri"/>
                <a:cs typeface="Calibri"/>
              </a:rPr>
              <a:t>r</a:t>
            </a:r>
            <a:r>
              <a:rPr lang="it-IT" sz="4400" dirty="0">
                <a:latin typeface="Calibri"/>
                <a:cs typeface="Calibri"/>
              </a:rPr>
              <a:t>i</a:t>
            </a:r>
            <a:r>
              <a:rPr lang="it-IT" sz="4400" spc="15" dirty="0">
                <a:latin typeface="Calibri"/>
                <a:cs typeface="Calibri"/>
              </a:rPr>
              <a:t> </a:t>
            </a:r>
            <a:r>
              <a:rPr lang="it-IT" sz="4400" dirty="0">
                <a:latin typeface="Calibri"/>
                <a:cs typeface="Calibri"/>
              </a:rPr>
              <a:t>al pe</a:t>
            </a:r>
            <a:r>
              <a:rPr lang="it-IT" sz="4400" spc="-60" dirty="0">
                <a:latin typeface="Calibri"/>
                <a:cs typeface="Calibri"/>
              </a:rPr>
              <a:t>r</a:t>
            </a:r>
            <a:r>
              <a:rPr lang="it-IT" sz="4400" dirty="0">
                <a:latin typeface="Calibri"/>
                <a:cs typeface="Calibri"/>
              </a:rPr>
              <a:t>sonale di</a:t>
            </a:r>
            <a:r>
              <a:rPr lang="it-IT" sz="4400" spc="-45" dirty="0">
                <a:latin typeface="Calibri"/>
                <a:cs typeface="Calibri"/>
              </a:rPr>
              <a:t>r</a:t>
            </a:r>
            <a:r>
              <a:rPr lang="it-IT" sz="4400" spc="-15" dirty="0">
                <a:latin typeface="Calibri"/>
                <a:cs typeface="Calibri"/>
              </a:rPr>
              <a:t>e</a:t>
            </a:r>
            <a:r>
              <a:rPr lang="it-IT" sz="4400" spc="-55" dirty="0">
                <a:latin typeface="Calibri"/>
                <a:cs typeface="Calibri"/>
              </a:rPr>
              <a:t>t</a:t>
            </a:r>
            <a:r>
              <a:rPr lang="it-IT" sz="4400" dirty="0">
                <a:latin typeface="Calibri"/>
                <a:cs typeface="Calibri"/>
              </a:rPr>
              <a:t>t</a:t>
            </a:r>
            <a:r>
              <a:rPr lang="it-IT" sz="4400" spc="-10" dirty="0">
                <a:latin typeface="Calibri"/>
                <a:cs typeface="Calibri"/>
              </a:rPr>
              <a:t>i</a:t>
            </a:r>
            <a:r>
              <a:rPr lang="it-IT" sz="4400" spc="-20" dirty="0">
                <a:latin typeface="Calibri"/>
                <a:cs typeface="Calibri"/>
              </a:rPr>
              <a:t>v</a:t>
            </a:r>
            <a:r>
              <a:rPr lang="it-IT" sz="4400" dirty="0">
                <a:latin typeface="Calibri"/>
                <a:cs typeface="Calibri"/>
              </a:rPr>
              <a:t>o</a:t>
            </a:r>
            <a:r>
              <a:rPr lang="it-IT" sz="4400" spc="-15" dirty="0">
                <a:latin typeface="Calibri"/>
                <a:cs typeface="Calibri"/>
              </a:rPr>
              <a:t> </a:t>
            </a:r>
            <a:r>
              <a:rPr lang="it-IT" sz="4400" dirty="0">
                <a:latin typeface="Calibri"/>
                <a:cs typeface="Calibri"/>
              </a:rPr>
              <a:t>ed isp</a:t>
            </a:r>
            <a:r>
              <a:rPr lang="it-IT" sz="4400" spc="-15" dirty="0">
                <a:latin typeface="Calibri"/>
                <a:cs typeface="Calibri"/>
              </a:rPr>
              <a:t>e</a:t>
            </a:r>
            <a:r>
              <a:rPr lang="it-IT" sz="4400" spc="-55" dirty="0">
                <a:latin typeface="Calibri"/>
                <a:cs typeface="Calibri"/>
              </a:rPr>
              <a:t>t</a:t>
            </a:r>
            <a:r>
              <a:rPr lang="it-IT" sz="4400" dirty="0">
                <a:latin typeface="Calibri"/>
                <a:cs typeface="Calibri"/>
              </a:rPr>
              <a:t>t</a:t>
            </a:r>
            <a:r>
              <a:rPr lang="it-IT" sz="4400" spc="-10" dirty="0">
                <a:latin typeface="Calibri"/>
                <a:cs typeface="Calibri"/>
              </a:rPr>
              <a:t>i</a:t>
            </a:r>
            <a:r>
              <a:rPr lang="it-IT" sz="4400" spc="-20" dirty="0">
                <a:latin typeface="Calibri"/>
                <a:cs typeface="Calibri"/>
              </a:rPr>
              <a:t>v</a:t>
            </a:r>
            <a:r>
              <a:rPr lang="it-IT" sz="4400" dirty="0">
                <a:latin typeface="Calibri"/>
                <a:cs typeface="Calibri"/>
              </a:rPr>
              <a:t>o</a:t>
            </a:r>
            <a:r>
              <a:rPr lang="it-IT" sz="4400" spc="5" dirty="0">
                <a:latin typeface="Calibri"/>
                <a:cs typeface="Calibri"/>
              </a:rPr>
              <a:t> </a:t>
            </a:r>
            <a:r>
              <a:rPr lang="it-IT" sz="4400" dirty="0">
                <a:latin typeface="Calibri"/>
                <a:cs typeface="Calibri"/>
              </a:rPr>
              <a:t>(art.</a:t>
            </a:r>
            <a:r>
              <a:rPr lang="it-IT" sz="4400" spc="5" dirty="0">
                <a:latin typeface="Calibri"/>
                <a:cs typeface="Calibri"/>
              </a:rPr>
              <a:t> </a:t>
            </a:r>
            <a:r>
              <a:rPr lang="it-IT" sz="4400" dirty="0">
                <a:latin typeface="Calibri"/>
                <a:cs typeface="Calibri"/>
              </a:rPr>
              <a:t>1) </a:t>
            </a:r>
            <a:endParaRPr lang="it-IT" sz="4000" baseline="25132" dirty="0">
              <a:latin typeface="Calibri"/>
              <a:cs typeface="Calibri"/>
            </a:endParaRPr>
          </a:p>
          <a:p>
            <a:endParaRPr lang="it-IT" dirty="0"/>
          </a:p>
        </p:txBody>
      </p:sp>
    </p:spTree>
    <p:extLst>
      <p:ext uri="{BB962C8B-B14F-4D97-AF65-F5344CB8AC3E}">
        <p14:creationId xmlns:p14="http://schemas.microsoft.com/office/powerpoint/2010/main" val="2270045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0200" y="609600"/>
            <a:ext cx="6589199" cy="747490"/>
          </a:xfrm>
        </p:spPr>
        <p:txBody>
          <a:bodyPr>
            <a:normAutofit/>
          </a:bodyPr>
          <a:lstStyle/>
          <a:p>
            <a:pPr algn="ctr"/>
            <a:r>
              <a:rPr lang="it-IT" sz="4000" b="1" dirty="0">
                <a:latin typeface="Calibri"/>
                <a:cs typeface="Calibri"/>
              </a:rPr>
              <a:t>DPR</a:t>
            </a:r>
            <a:r>
              <a:rPr lang="it-IT" sz="4000" b="1" spc="-5" dirty="0">
                <a:latin typeface="Calibri"/>
                <a:cs typeface="Calibri"/>
              </a:rPr>
              <a:t> </a:t>
            </a:r>
            <a:r>
              <a:rPr lang="it-IT" sz="4000" b="1" dirty="0">
                <a:latin typeface="Calibri"/>
                <a:cs typeface="Calibri"/>
              </a:rPr>
              <a:t>419/19</a:t>
            </a:r>
            <a:r>
              <a:rPr lang="it-IT" sz="4000" b="1" spc="-15" dirty="0">
                <a:latin typeface="Calibri"/>
                <a:cs typeface="Calibri"/>
              </a:rPr>
              <a:t>7</a:t>
            </a:r>
            <a:r>
              <a:rPr lang="it-IT" sz="4000" b="1" dirty="0">
                <a:latin typeface="Calibri"/>
                <a:cs typeface="Calibri"/>
              </a:rPr>
              <a:t>4</a:t>
            </a:r>
            <a:endParaRPr lang="it-IT" sz="4000" dirty="0"/>
          </a:p>
        </p:txBody>
      </p:sp>
      <p:sp>
        <p:nvSpPr>
          <p:cNvPr id="3" name="Segnaposto contenuto 2"/>
          <p:cNvSpPr>
            <a:spLocks noGrp="1"/>
          </p:cNvSpPr>
          <p:nvPr>
            <p:ph idx="1"/>
          </p:nvPr>
        </p:nvSpPr>
        <p:spPr>
          <a:xfrm>
            <a:off x="1026599" y="1600200"/>
            <a:ext cx="7162800" cy="4495800"/>
          </a:xfrm>
        </p:spPr>
        <p:txBody>
          <a:bodyPr>
            <a:noAutofit/>
          </a:bodyPr>
          <a:lstStyle/>
          <a:p>
            <a:pPr marL="355600" indent="-343535">
              <a:lnSpc>
                <a:spcPct val="100000"/>
              </a:lnSpc>
              <a:buFont typeface="Arial"/>
              <a:buChar char="•"/>
              <a:tabLst>
                <a:tab pos="355600" algn="l"/>
              </a:tabLst>
            </a:pPr>
            <a:r>
              <a:rPr lang="it-IT" sz="2400" dirty="0">
                <a:latin typeface="Calibri"/>
                <a:cs typeface="Calibri"/>
              </a:rPr>
              <a:t>Il</a:t>
            </a:r>
            <a:r>
              <a:rPr lang="it-IT" sz="2400" spc="-20" dirty="0">
                <a:latin typeface="Calibri"/>
                <a:cs typeface="Calibri"/>
              </a:rPr>
              <a:t> </a:t>
            </a:r>
            <a:r>
              <a:rPr lang="it-IT" sz="2400" dirty="0">
                <a:latin typeface="Calibri"/>
                <a:cs typeface="Calibri"/>
              </a:rPr>
              <a:t>DPR</a:t>
            </a:r>
            <a:r>
              <a:rPr lang="it-IT" sz="2400" spc="-25" dirty="0">
                <a:latin typeface="Calibri"/>
                <a:cs typeface="Calibri"/>
              </a:rPr>
              <a:t> </a:t>
            </a:r>
            <a:r>
              <a:rPr lang="it-IT" sz="2400" dirty="0">
                <a:latin typeface="Calibri"/>
                <a:cs typeface="Calibri"/>
              </a:rPr>
              <a:t>41</a:t>
            </a:r>
            <a:r>
              <a:rPr lang="it-IT" sz="2400" spc="5" dirty="0">
                <a:latin typeface="Calibri"/>
                <a:cs typeface="Calibri"/>
              </a:rPr>
              <a:t>9</a:t>
            </a:r>
            <a:r>
              <a:rPr lang="it-IT" sz="2400" dirty="0">
                <a:latin typeface="Calibri"/>
                <a:cs typeface="Calibri"/>
              </a:rPr>
              <a:t>/</a:t>
            </a:r>
            <a:r>
              <a:rPr lang="it-IT" sz="2400" spc="5" dirty="0">
                <a:latin typeface="Calibri"/>
                <a:cs typeface="Calibri"/>
              </a:rPr>
              <a:t>1</a:t>
            </a:r>
            <a:r>
              <a:rPr lang="it-IT" sz="2400" dirty="0">
                <a:latin typeface="Calibri"/>
                <a:cs typeface="Calibri"/>
              </a:rPr>
              <a:t>974</a:t>
            </a:r>
            <a:r>
              <a:rPr lang="it-IT" sz="2400" spc="-50" dirty="0">
                <a:latin typeface="Calibri"/>
                <a:cs typeface="Calibri"/>
              </a:rPr>
              <a:t> </a:t>
            </a:r>
            <a:r>
              <a:rPr lang="it-IT" sz="2400" dirty="0">
                <a:latin typeface="Calibri"/>
                <a:cs typeface="Calibri"/>
              </a:rPr>
              <a:t>r</a:t>
            </a:r>
            <a:r>
              <a:rPr lang="it-IT" sz="2400" spc="-10" dirty="0">
                <a:latin typeface="Calibri"/>
                <a:cs typeface="Calibri"/>
              </a:rPr>
              <a:t>ic</a:t>
            </a:r>
            <a:r>
              <a:rPr lang="it-IT" sz="2400" dirty="0">
                <a:latin typeface="Calibri"/>
                <a:cs typeface="Calibri"/>
              </a:rPr>
              <a:t>onosce</a:t>
            </a:r>
            <a:r>
              <a:rPr lang="it-IT" sz="2400" spc="-15" dirty="0">
                <a:latin typeface="Calibri"/>
                <a:cs typeface="Calibri"/>
              </a:rPr>
              <a:t> </a:t>
            </a:r>
            <a:r>
              <a:rPr lang="it-IT" sz="2400" dirty="0">
                <a:latin typeface="Calibri"/>
                <a:cs typeface="Calibri"/>
              </a:rPr>
              <a:t>e </a:t>
            </a:r>
            <a:r>
              <a:rPr lang="it-IT" sz="2400" spc="-30" dirty="0">
                <a:latin typeface="Calibri"/>
                <a:cs typeface="Calibri"/>
              </a:rPr>
              <a:t>r</a:t>
            </a:r>
            <a:r>
              <a:rPr lang="it-IT" sz="2400" dirty="0">
                <a:latin typeface="Calibri"/>
                <a:cs typeface="Calibri"/>
              </a:rPr>
              <a:t>e</a:t>
            </a:r>
            <a:r>
              <a:rPr lang="it-IT" sz="2400" spc="-15" dirty="0">
                <a:latin typeface="Calibri"/>
                <a:cs typeface="Calibri"/>
              </a:rPr>
              <a:t>g</a:t>
            </a:r>
            <a:r>
              <a:rPr lang="it-IT" sz="2400" dirty="0">
                <a:latin typeface="Calibri"/>
                <a:cs typeface="Calibri"/>
              </a:rPr>
              <a:t>o</a:t>
            </a:r>
            <a:r>
              <a:rPr lang="it-IT" sz="2400" spc="-10" dirty="0">
                <a:latin typeface="Calibri"/>
                <a:cs typeface="Calibri"/>
              </a:rPr>
              <a:t>l</a:t>
            </a:r>
            <a:r>
              <a:rPr lang="it-IT" sz="2400" dirty="0">
                <a:latin typeface="Calibri"/>
                <a:cs typeface="Calibri"/>
              </a:rPr>
              <a:t>a</a:t>
            </a:r>
            <a:r>
              <a:rPr lang="it-IT" sz="2400" spc="-10" dirty="0">
                <a:latin typeface="Calibri"/>
                <a:cs typeface="Calibri"/>
              </a:rPr>
              <a:t> </a:t>
            </a:r>
            <a:r>
              <a:rPr lang="it-IT" sz="2400" dirty="0">
                <a:latin typeface="Calibri"/>
                <a:cs typeface="Calibri"/>
              </a:rPr>
              <a:t>le</a:t>
            </a:r>
            <a:r>
              <a:rPr lang="it-IT" sz="2400" spc="5" dirty="0">
                <a:latin typeface="Calibri"/>
                <a:cs typeface="Calibri"/>
              </a:rPr>
              <a:t> </a:t>
            </a:r>
            <a:r>
              <a:rPr lang="it-IT" sz="2400" dirty="0">
                <a:latin typeface="Calibri"/>
                <a:cs typeface="Calibri"/>
              </a:rPr>
              <a:t>spe</a:t>
            </a:r>
            <a:r>
              <a:rPr lang="it-IT" sz="2400" spc="-10" dirty="0">
                <a:latin typeface="Calibri"/>
                <a:cs typeface="Calibri"/>
              </a:rPr>
              <a:t>r</a:t>
            </a:r>
            <a:r>
              <a:rPr lang="it-IT" sz="2400" dirty="0">
                <a:latin typeface="Calibri"/>
                <a:cs typeface="Calibri"/>
              </a:rPr>
              <a:t>i</a:t>
            </a:r>
            <a:r>
              <a:rPr lang="it-IT" sz="2400" spc="-15" dirty="0">
                <a:latin typeface="Calibri"/>
                <a:cs typeface="Calibri"/>
              </a:rPr>
              <a:t>m</a:t>
            </a:r>
            <a:r>
              <a:rPr lang="it-IT" sz="2400" dirty="0">
                <a:latin typeface="Calibri"/>
                <a:cs typeface="Calibri"/>
              </a:rPr>
              <a:t>e</a:t>
            </a:r>
            <a:r>
              <a:rPr lang="it-IT" sz="2400" spc="-25" dirty="0">
                <a:latin typeface="Calibri"/>
                <a:cs typeface="Calibri"/>
              </a:rPr>
              <a:t>nt</a:t>
            </a:r>
            <a:r>
              <a:rPr lang="it-IT" sz="2400" dirty="0">
                <a:latin typeface="Calibri"/>
                <a:cs typeface="Calibri"/>
              </a:rPr>
              <a:t>az</a:t>
            </a:r>
            <a:r>
              <a:rPr lang="it-IT" sz="2400" spc="-10" dirty="0">
                <a:latin typeface="Calibri"/>
                <a:cs typeface="Calibri"/>
              </a:rPr>
              <a:t>i</a:t>
            </a:r>
            <a:r>
              <a:rPr lang="it-IT" sz="2400" dirty="0">
                <a:latin typeface="Calibri"/>
                <a:cs typeface="Calibri"/>
              </a:rPr>
              <a:t>oni</a:t>
            </a:r>
            <a:r>
              <a:rPr lang="it-IT" sz="2400" spc="5" dirty="0">
                <a:latin typeface="Calibri"/>
                <a:cs typeface="Calibri"/>
              </a:rPr>
              <a:t> </a:t>
            </a:r>
            <a:r>
              <a:rPr lang="it-IT" sz="2400" dirty="0">
                <a:latin typeface="Calibri"/>
                <a:cs typeface="Calibri"/>
              </a:rPr>
              <a:t>nel</a:t>
            </a:r>
            <a:r>
              <a:rPr lang="it-IT" sz="2400" spc="-10" dirty="0">
                <a:latin typeface="Calibri"/>
                <a:cs typeface="Calibri"/>
              </a:rPr>
              <a:t>l</a:t>
            </a:r>
            <a:r>
              <a:rPr lang="it-IT" sz="2400" dirty="0">
                <a:latin typeface="Calibri"/>
                <a:cs typeface="Calibri"/>
              </a:rPr>
              <a:t>a</a:t>
            </a:r>
            <a:r>
              <a:rPr lang="it-IT" sz="2400" spc="10" dirty="0">
                <a:latin typeface="Calibri"/>
                <a:cs typeface="Calibri"/>
              </a:rPr>
              <a:t> </a:t>
            </a:r>
            <a:r>
              <a:rPr lang="it-IT" sz="2400" dirty="0">
                <a:latin typeface="Calibri"/>
                <a:cs typeface="Calibri"/>
              </a:rPr>
              <a:t>scuol</a:t>
            </a:r>
            <a:r>
              <a:rPr lang="it-IT" sz="2400" spc="-10" dirty="0">
                <a:latin typeface="Calibri"/>
                <a:cs typeface="Calibri"/>
              </a:rPr>
              <a:t>a</a:t>
            </a:r>
            <a:r>
              <a:rPr lang="it-IT" sz="2400" dirty="0">
                <a:latin typeface="Calibri"/>
                <a:cs typeface="Calibri"/>
              </a:rPr>
              <a:t>,</a:t>
            </a:r>
            <a:r>
              <a:rPr lang="it-IT" sz="2400" spc="-10" dirty="0">
                <a:latin typeface="Calibri"/>
                <a:cs typeface="Calibri"/>
              </a:rPr>
              <a:t> </a:t>
            </a:r>
            <a:r>
              <a:rPr lang="it-IT" sz="2400" dirty="0">
                <a:latin typeface="Calibri"/>
                <a:cs typeface="Calibri"/>
              </a:rPr>
              <a:t>i</a:t>
            </a:r>
            <a:r>
              <a:rPr lang="it-IT" sz="2400" spc="-30" dirty="0">
                <a:latin typeface="Calibri"/>
                <a:cs typeface="Calibri"/>
              </a:rPr>
              <a:t>n</a:t>
            </a:r>
            <a:r>
              <a:rPr lang="it-IT" sz="2400" spc="-25" dirty="0">
                <a:latin typeface="Calibri"/>
                <a:cs typeface="Calibri"/>
              </a:rPr>
              <a:t>t</a:t>
            </a:r>
            <a:r>
              <a:rPr lang="it-IT" sz="2400" dirty="0">
                <a:latin typeface="Calibri"/>
                <a:cs typeface="Calibri"/>
              </a:rPr>
              <a:t>e</a:t>
            </a:r>
            <a:r>
              <a:rPr lang="it-IT" sz="2400" spc="-10" dirty="0">
                <a:latin typeface="Calibri"/>
                <a:cs typeface="Calibri"/>
              </a:rPr>
              <a:t>s</a:t>
            </a:r>
            <a:r>
              <a:rPr lang="it-IT" sz="2400" dirty="0">
                <a:latin typeface="Calibri"/>
                <a:cs typeface="Calibri"/>
              </a:rPr>
              <a:t>e (arti</a:t>
            </a:r>
            <a:r>
              <a:rPr lang="it-IT" sz="2400" spc="-10" dirty="0">
                <a:latin typeface="Calibri"/>
                <a:cs typeface="Calibri"/>
              </a:rPr>
              <a:t>c</a:t>
            </a:r>
            <a:r>
              <a:rPr lang="it-IT" sz="2400" dirty="0">
                <a:latin typeface="Calibri"/>
                <a:cs typeface="Calibri"/>
              </a:rPr>
              <a:t>olo</a:t>
            </a:r>
            <a:r>
              <a:rPr lang="it-IT" sz="2400" spc="-15" dirty="0">
                <a:latin typeface="Calibri"/>
                <a:cs typeface="Calibri"/>
              </a:rPr>
              <a:t> </a:t>
            </a:r>
            <a:r>
              <a:rPr lang="it-IT" sz="2400" dirty="0">
                <a:latin typeface="Calibri"/>
                <a:cs typeface="Calibri"/>
              </a:rPr>
              <a:t>1</a:t>
            </a:r>
            <a:r>
              <a:rPr lang="it-IT" sz="2400" spc="5" dirty="0">
                <a:latin typeface="Calibri"/>
                <a:cs typeface="Calibri"/>
              </a:rPr>
              <a:t>)</a:t>
            </a:r>
            <a:r>
              <a:rPr lang="it-IT" sz="2400" dirty="0">
                <a:latin typeface="Calibri"/>
                <a:cs typeface="Calibri"/>
              </a:rPr>
              <a:t>:</a:t>
            </a:r>
          </a:p>
          <a:p>
            <a:pPr marL="355600" marR="614680" indent="-343535">
              <a:lnSpc>
                <a:spcPts val="1920"/>
              </a:lnSpc>
              <a:spcBef>
                <a:spcPts val="459"/>
              </a:spcBef>
              <a:buFont typeface="Arial"/>
              <a:buChar char="•"/>
              <a:tabLst>
                <a:tab pos="355600" algn="l"/>
              </a:tabLst>
            </a:pPr>
            <a:r>
              <a:rPr lang="it-IT" sz="2400" dirty="0">
                <a:latin typeface="Calibri"/>
                <a:cs typeface="Calibri"/>
              </a:rPr>
              <a:t>"</a:t>
            </a:r>
            <a:r>
              <a:rPr lang="it-IT" sz="2400" spc="-10" dirty="0">
                <a:latin typeface="Calibri"/>
                <a:cs typeface="Calibri"/>
              </a:rPr>
              <a:t>c</a:t>
            </a:r>
            <a:r>
              <a:rPr lang="it-IT" sz="2400" dirty="0">
                <a:latin typeface="Calibri"/>
                <a:cs typeface="Calibri"/>
              </a:rPr>
              <a:t>ome</a:t>
            </a:r>
            <a:r>
              <a:rPr lang="it-IT" sz="2400" spc="-30" dirty="0">
                <a:latin typeface="Calibri"/>
                <a:cs typeface="Calibri"/>
              </a:rPr>
              <a:t> </a:t>
            </a:r>
            <a:r>
              <a:rPr lang="it-IT" sz="2400" dirty="0">
                <a:latin typeface="Calibri"/>
                <a:cs typeface="Calibri"/>
              </a:rPr>
              <a:t>r</a:t>
            </a:r>
            <a:r>
              <a:rPr lang="it-IT" sz="2400" spc="-10" dirty="0">
                <a:latin typeface="Calibri"/>
                <a:cs typeface="Calibri"/>
              </a:rPr>
              <a:t>i</a:t>
            </a:r>
            <a:r>
              <a:rPr lang="it-IT" sz="2400" dirty="0">
                <a:latin typeface="Calibri"/>
                <a:cs typeface="Calibri"/>
              </a:rPr>
              <a:t>ce</a:t>
            </a:r>
            <a:r>
              <a:rPr lang="it-IT" sz="2400" spc="-25" dirty="0">
                <a:latin typeface="Calibri"/>
                <a:cs typeface="Calibri"/>
              </a:rPr>
              <a:t>r</a:t>
            </a:r>
            <a:r>
              <a:rPr lang="it-IT" sz="2400" spc="-10" dirty="0">
                <a:latin typeface="Calibri"/>
                <a:cs typeface="Calibri"/>
              </a:rPr>
              <a:t>c</a:t>
            </a:r>
            <a:r>
              <a:rPr lang="it-IT" sz="2400" dirty="0">
                <a:latin typeface="Calibri"/>
                <a:cs typeface="Calibri"/>
              </a:rPr>
              <a:t>a e </a:t>
            </a:r>
            <a:r>
              <a:rPr lang="it-IT" sz="2400" spc="-25" dirty="0">
                <a:latin typeface="Calibri"/>
                <a:cs typeface="Calibri"/>
              </a:rPr>
              <a:t>r</a:t>
            </a:r>
            <a:r>
              <a:rPr lang="it-IT" sz="2400" dirty="0">
                <a:latin typeface="Calibri"/>
                <a:cs typeface="Calibri"/>
              </a:rPr>
              <a:t>ea</a:t>
            </a:r>
            <a:r>
              <a:rPr lang="it-IT" sz="2400" spc="-5" dirty="0">
                <a:latin typeface="Calibri"/>
                <a:cs typeface="Calibri"/>
              </a:rPr>
              <a:t>l</a:t>
            </a:r>
            <a:r>
              <a:rPr lang="it-IT" sz="2400" dirty="0">
                <a:latin typeface="Calibri"/>
                <a:cs typeface="Calibri"/>
              </a:rPr>
              <a:t>iz</a:t>
            </a:r>
            <a:r>
              <a:rPr lang="it-IT" sz="2400" spc="-40" dirty="0">
                <a:latin typeface="Calibri"/>
                <a:cs typeface="Calibri"/>
              </a:rPr>
              <a:t>z</a:t>
            </a:r>
            <a:r>
              <a:rPr lang="it-IT" sz="2400" dirty="0">
                <a:latin typeface="Calibri"/>
                <a:cs typeface="Calibri"/>
              </a:rPr>
              <a:t>azione di inn</a:t>
            </a:r>
            <a:r>
              <a:rPr lang="it-IT" sz="2400" spc="-10" dirty="0">
                <a:latin typeface="Calibri"/>
                <a:cs typeface="Calibri"/>
              </a:rPr>
              <a:t>o</a:t>
            </a:r>
            <a:r>
              <a:rPr lang="it-IT" sz="2400" spc="-30" dirty="0">
                <a:latin typeface="Calibri"/>
                <a:cs typeface="Calibri"/>
              </a:rPr>
              <a:t>v</a:t>
            </a:r>
            <a:r>
              <a:rPr lang="it-IT" sz="2400" dirty="0">
                <a:latin typeface="Calibri"/>
                <a:cs typeface="Calibri"/>
              </a:rPr>
              <a:t>azioni</a:t>
            </a:r>
            <a:r>
              <a:rPr lang="it-IT" sz="2400" spc="-25" dirty="0">
                <a:latin typeface="Calibri"/>
                <a:cs typeface="Calibri"/>
              </a:rPr>
              <a:t> </a:t>
            </a:r>
            <a:r>
              <a:rPr lang="it-IT" sz="2400" dirty="0">
                <a:latin typeface="Calibri"/>
                <a:cs typeface="Calibri"/>
              </a:rPr>
              <a:t>sul piano</a:t>
            </a:r>
            <a:r>
              <a:rPr lang="it-IT" sz="2400" spc="-10" dirty="0">
                <a:latin typeface="Calibri"/>
                <a:cs typeface="Calibri"/>
              </a:rPr>
              <a:t> </a:t>
            </a:r>
            <a:r>
              <a:rPr lang="it-IT" sz="2400" dirty="0">
                <a:latin typeface="Calibri"/>
                <a:cs typeface="Calibri"/>
              </a:rPr>
              <a:t>m</a:t>
            </a:r>
            <a:r>
              <a:rPr lang="it-IT" sz="2400" spc="-20" dirty="0">
                <a:latin typeface="Calibri"/>
                <a:cs typeface="Calibri"/>
              </a:rPr>
              <a:t>e</a:t>
            </a:r>
            <a:r>
              <a:rPr lang="it-IT" sz="2400" spc="-25" dirty="0">
                <a:latin typeface="Calibri"/>
                <a:cs typeface="Calibri"/>
              </a:rPr>
              <a:t>t</a:t>
            </a:r>
            <a:r>
              <a:rPr lang="it-IT" sz="2400" dirty="0">
                <a:latin typeface="Calibri"/>
                <a:cs typeface="Calibri"/>
              </a:rPr>
              <a:t>odologi</a:t>
            </a:r>
            <a:r>
              <a:rPr lang="it-IT" sz="2400" spc="-10" dirty="0">
                <a:latin typeface="Calibri"/>
                <a:cs typeface="Calibri"/>
              </a:rPr>
              <a:t>c</a:t>
            </a:r>
            <a:r>
              <a:rPr lang="it-IT" sz="2400" spc="10" dirty="0">
                <a:latin typeface="Calibri"/>
                <a:cs typeface="Calibri"/>
              </a:rPr>
              <a:t>o</a:t>
            </a:r>
            <a:r>
              <a:rPr lang="it-IT" sz="2400" dirty="0">
                <a:latin typeface="Calibri"/>
                <a:cs typeface="Calibri"/>
              </a:rPr>
              <a:t>- did</a:t>
            </a:r>
            <a:r>
              <a:rPr lang="it-IT" sz="2400" spc="-25" dirty="0">
                <a:latin typeface="Calibri"/>
                <a:cs typeface="Calibri"/>
              </a:rPr>
              <a:t>at</a:t>
            </a:r>
            <a:r>
              <a:rPr lang="it-IT" sz="2400" dirty="0">
                <a:latin typeface="Calibri"/>
                <a:cs typeface="Calibri"/>
              </a:rPr>
              <a:t>ti</a:t>
            </a:r>
            <a:r>
              <a:rPr lang="it-IT" sz="2400" spc="-15" dirty="0">
                <a:latin typeface="Calibri"/>
                <a:cs typeface="Calibri"/>
              </a:rPr>
              <a:t>c</a:t>
            </a:r>
            <a:r>
              <a:rPr lang="it-IT" sz="2400" dirty="0">
                <a:latin typeface="Calibri"/>
                <a:cs typeface="Calibri"/>
              </a:rPr>
              <a:t>o";</a:t>
            </a:r>
          </a:p>
          <a:p>
            <a:pPr marL="355600" indent="-343535">
              <a:lnSpc>
                <a:spcPct val="100000"/>
              </a:lnSpc>
              <a:spcBef>
                <a:spcPts val="15"/>
              </a:spcBef>
              <a:buFont typeface="Arial"/>
              <a:buChar char="•"/>
              <a:tabLst>
                <a:tab pos="355600" algn="l"/>
              </a:tabLst>
            </a:pPr>
            <a:r>
              <a:rPr lang="it-IT" sz="2400" dirty="0">
                <a:latin typeface="Calibri"/>
                <a:cs typeface="Calibri"/>
              </a:rPr>
              <a:t>"</a:t>
            </a:r>
            <a:r>
              <a:rPr lang="it-IT" sz="2400" spc="-10" dirty="0">
                <a:latin typeface="Calibri"/>
                <a:cs typeface="Calibri"/>
              </a:rPr>
              <a:t>c</a:t>
            </a:r>
            <a:r>
              <a:rPr lang="it-IT" sz="2400" dirty="0">
                <a:latin typeface="Calibri"/>
                <a:cs typeface="Calibri"/>
              </a:rPr>
              <a:t>ome</a:t>
            </a:r>
            <a:r>
              <a:rPr lang="it-IT" sz="2400" spc="-30" dirty="0">
                <a:latin typeface="Calibri"/>
                <a:cs typeface="Calibri"/>
              </a:rPr>
              <a:t> </a:t>
            </a:r>
            <a:r>
              <a:rPr lang="it-IT" sz="2400" dirty="0">
                <a:latin typeface="Calibri"/>
                <a:cs typeface="Calibri"/>
              </a:rPr>
              <a:t>r</a:t>
            </a:r>
            <a:r>
              <a:rPr lang="it-IT" sz="2400" spc="-10" dirty="0">
                <a:latin typeface="Calibri"/>
                <a:cs typeface="Calibri"/>
              </a:rPr>
              <a:t>i</a:t>
            </a:r>
            <a:r>
              <a:rPr lang="it-IT" sz="2400" dirty="0">
                <a:latin typeface="Calibri"/>
                <a:cs typeface="Calibri"/>
              </a:rPr>
              <a:t>ce</a:t>
            </a:r>
            <a:r>
              <a:rPr lang="it-IT" sz="2400" spc="-25" dirty="0">
                <a:latin typeface="Calibri"/>
                <a:cs typeface="Calibri"/>
              </a:rPr>
              <a:t>r</a:t>
            </a:r>
            <a:r>
              <a:rPr lang="it-IT" sz="2400" spc="-10" dirty="0">
                <a:latin typeface="Calibri"/>
                <a:cs typeface="Calibri"/>
              </a:rPr>
              <a:t>c</a:t>
            </a:r>
            <a:r>
              <a:rPr lang="it-IT" sz="2400" dirty="0">
                <a:latin typeface="Calibri"/>
                <a:cs typeface="Calibri"/>
              </a:rPr>
              <a:t>a e </a:t>
            </a:r>
            <a:r>
              <a:rPr lang="it-IT" sz="2400" spc="-25" dirty="0">
                <a:latin typeface="Calibri"/>
                <a:cs typeface="Calibri"/>
              </a:rPr>
              <a:t>r</a:t>
            </a:r>
            <a:r>
              <a:rPr lang="it-IT" sz="2400" dirty="0">
                <a:latin typeface="Calibri"/>
                <a:cs typeface="Calibri"/>
              </a:rPr>
              <a:t>ea</a:t>
            </a:r>
            <a:r>
              <a:rPr lang="it-IT" sz="2400" spc="-5" dirty="0">
                <a:latin typeface="Calibri"/>
                <a:cs typeface="Calibri"/>
              </a:rPr>
              <a:t>l</a:t>
            </a:r>
            <a:r>
              <a:rPr lang="it-IT" sz="2400" dirty="0">
                <a:latin typeface="Calibri"/>
                <a:cs typeface="Calibri"/>
              </a:rPr>
              <a:t>iz</a:t>
            </a:r>
            <a:r>
              <a:rPr lang="it-IT" sz="2400" spc="-40" dirty="0">
                <a:latin typeface="Calibri"/>
                <a:cs typeface="Calibri"/>
              </a:rPr>
              <a:t>z</a:t>
            </a:r>
            <a:r>
              <a:rPr lang="it-IT" sz="2400" dirty="0">
                <a:latin typeface="Calibri"/>
                <a:cs typeface="Calibri"/>
              </a:rPr>
              <a:t>azione di inn</a:t>
            </a:r>
            <a:r>
              <a:rPr lang="it-IT" sz="2400" spc="-10" dirty="0">
                <a:latin typeface="Calibri"/>
                <a:cs typeface="Calibri"/>
              </a:rPr>
              <a:t>o</a:t>
            </a:r>
            <a:r>
              <a:rPr lang="it-IT" sz="2400" spc="-30" dirty="0">
                <a:latin typeface="Calibri"/>
                <a:cs typeface="Calibri"/>
              </a:rPr>
              <a:t>v</a:t>
            </a:r>
            <a:r>
              <a:rPr lang="it-IT" sz="2400" dirty="0">
                <a:latin typeface="Calibri"/>
                <a:cs typeface="Calibri"/>
              </a:rPr>
              <a:t>azioni</a:t>
            </a:r>
            <a:r>
              <a:rPr lang="it-IT" sz="2400" spc="-25" dirty="0">
                <a:latin typeface="Calibri"/>
                <a:cs typeface="Calibri"/>
              </a:rPr>
              <a:t> </a:t>
            </a:r>
            <a:r>
              <a:rPr lang="it-IT" sz="2400" dirty="0">
                <a:latin typeface="Calibri"/>
                <a:cs typeface="Calibri"/>
              </a:rPr>
              <a:t>degli</a:t>
            </a:r>
            <a:r>
              <a:rPr lang="it-IT" sz="2400" spc="-10" dirty="0">
                <a:latin typeface="Calibri"/>
                <a:cs typeface="Calibri"/>
              </a:rPr>
              <a:t> </a:t>
            </a:r>
            <a:r>
              <a:rPr lang="it-IT" sz="2400" dirty="0">
                <a:latin typeface="Calibri"/>
                <a:cs typeface="Calibri"/>
              </a:rPr>
              <a:t>o</a:t>
            </a:r>
            <a:r>
              <a:rPr lang="it-IT" sz="2400" spc="-25" dirty="0">
                <a:latin typeface="Calibri"/>
                <a:cs typeface="Calibri"/>
              </a:rPr>
              <a:t>r</a:t>
            </a:r>
            <a:r>
              <a:rPr lang="it-IT" sz="2400" dirty="0">
                <a:latin typeface="Calibri"/>
                <a:cs typeface="Calibri"/>
              </a:rPr>
              <a:t>diname</a:t>
            </a:r>
            <a:r>
              <a:rPr lang="it-IT" sz="2400" spc="-25" dirty="0">
                <a:latin typeface="Calibri"/>
                <a:cs typeface="Calibri"/>
              </a:rPr>
              <a:t>n</a:t>
            </a:r>
            <a:r>
              <a:rPr lang="it-IT" sz="2400" dirty="0">
                <a:latin typeface="Calibri"/>
                <a:cs typeface="Calibri"/>
              </a:rPr>
              <a:t>ti e del</a:t>
            </a:r>
            <a:r>
              <a:rPr lang="it-IT" sz="2400" spc="-10" dirty="0">
                <a:latin typeface="Calibri"/>
                <a:cs typeface="Calibri"/>
              </a:rPr>
              <a:t>l</a:t>
            </a:r>
            <a:r>
              <a:rPr lang="it-IT" sz="2400" dirty="0">
                <a:latin typeface="Calibri"/>
                <a:cs typeface="Calibri"/>
              </a:rPr>
              <a:t>e </a:t>
            </a:r>
            <a:r>
              <a:rPr lang="it-IT" sz="2400" spc="-30" dirty="0">
                <a:latin typeface="Calibri"/>
                <a:cs typeface="Calibri"/>
              </a:rPr>
              <a:t>s</a:t>
            </a:r>
            <a:r>
              <a:rPr lang="it-IT" sz="2400" dirty="0">
                <a:latin typeface="Calibri"/>
                <a:cs typeface="Calibri"/>
              </a:rPr>
              <a:t>tru</a:t>
            </a:r>
            <a:r>
              <a:rPr lang="it-IT" sz="2400" spc="-30" dirty="0">
                <a:latin typeface="Calibri"/>
                <a:cs typeface="Calibri"/>
              </a:rPr>
              <a:t>t</a:t>
            </a:r>
            <a:r>
              <a:rPr lang="it-IT" sz="2400" dirty="0">
                <a:latin typeface="Calibri"/>
                <a:cs typeface="Calibri"/>
              </a:rPr>
              <a:t>tu</a:t>
            </a:r>
            <a:r>
              <a:rPr lang="it-IT" sz="2400" spc="-30" dirty="0">
                <a:latin typeface="Calibri"/>
                <a:cs typeface="Calibri"/>
              </a:rPr>
              <a:t>r</a:t>
            </a:r>
            <a:r>
              <a:rPr lang="it-IT" sz="2400" dirty="0">
                <a:latin typeface="Calibri"/>
                <a:cs typeface="Calibri"/>
              </a:rPr>
              <a:t>e</a:t>
            </a:r>
            <a:r>
              <a:rPr lang="it-IT" sz="2400" spc="-10" dirty="0">
                <a:latin typeface="Calibri"/>
                <a:cs typeface="Calibri"/>
              </a:rPr>
              <a:t> </a:t>
            </a:r>
            <a:r>
              <a:rPr lang="it-IT" sz="2400" dirty="0">
                <a:latin typeface="Calibri"/>
                <a:cs typeface="Calibri"/>
              </a:rPr>
              <a:t>e</a:t>
            </a:r>
            <a:r>
              <a:rPr lang="it-IT" sz="2400" spc="-10" dirty="0">
                <a:latin typeface="Calibri"/>
                <a:cs typeface="Calibri"/>
              </a:rPr>
              <a:t>s</a:t>
            </a:r>
            <a:r>
              <a:rPr lang="it-IT" sz="2400" dirty="0">
                <a:latin typeface="Calibri"/>
                <a:cs typeface="Calibri"/>
              </a:rPr>
              <a:t>i</a:t>
            </a:r>
            <a:r>
              <a:rPr lang="it-IT" sz="2400" spc="-35" dirty="0">
                <a:latin typeface="Calibri"/>
                <a:cs typeface="Calibri"/>
              </a:rPr>
              <a:t>s</a:t>
            </a:r>
            <a:r>
              <a:rPr lang="it-IT" sz="2400" spc="-25" dirty="0">
                <a:latin typeface="Calibri"/>
                <a:cs typeface="Calibri"/>
              </a:rPr>
              <a:t>t</a:t>
            </a:r>
            <a:r>
              <a:rPr lang="it-IT" sz="2400" dirty="0">
                <a:latin typeface="Calibri"/>
                <a:cs typeface="Calibri"/>
              </a:rPr>
              <a:t>e</a:t>
            </a:r>
            <a:r>
              <a:rPr lang="it-IT" sz="2400" spc="-25" dirty="0">
                <a:latin typeface="Calibri"/>
                <a:cs typeface="Calibri"/>
              </a:rPr>
              <a:t>n</a:t>
            </a:r>
            <a:r>
              <a:rPr lang="it-IT" sz="2400" dirty="0">
                <a:latin typeface="Calibri"/>
                <a:cs typeface="Calibri"/>
              </a:rPr>
              <a:t>ti</a:t>
            </a:r>
            <a:r>
              <a:rPr lang="it-IT" sz="2400" spc="-5" dirty="0">
                <a:latin typeface="Calibri"/>
                <a:cs typeface="Calibri"/>
              </a:rPr>
              <a:t>";</a:t>
            </a:r>
            <a:endParaRPr lang="it-IT" sz="2400" dirty="0">
              <a:latin typeface="Calibri"/>
              <a:cs typeface="Calibri"/>
            </a:endParaRPr>
          </a:p>
          <a:p>
            <a:pPr marL="355600" marR="12700" indent="-343535">
              <a:lnSpc>
                <a:spcPct val="80000"/>
              </a:lnSpc>
              <a:spcBef>
                <a:spcPts val="480"/>
              </a:spcBef>
              <a:buFont typeface="Arial"/>
              <a:buChar char="•"/>
              <a:tabLst>
                <a:tab pos="355600" algn="l"/>
              </a:tabLst>
            </a:pPr>
            <a:r>
              <a:rPr lang="it-IT" sz="2400" dirty="0">
                <a:latin typeface="Calibri"/>
                <a:cs typeface="Calibri"/>
              </a:rPr>
              <a:t>le spe</a:t>
            </a:r>
            <a:r>
              <a:rPr lang="it-IT" sz="2400" spc="-10" dirty="0">
                <a:latin typeface="Calibri"/>
                <a:cs typeface="Calibri"/>
              </a:rPr>
              <a:t>r</a:t>
            </a:r>
            <a:r>
              <a:rPr lang="it-IT" sz="2400" dirty="0">
                <a:latin typeface="Calibri"/>
                <a:cs typeface="Calibri"/>
              </a:rPr>
              <a:t>i</a:t>
            </a:r>
            <a:r>
              <a:rPr lang="it-IT" sz="2400" spc="-15" dirty="0">
                <a:latin typeface="Calibri"/>
                <a:cs typeface="Calibri"/>
              </a:rPr>
              <a:t>m</a:t>
            </a:r>
            <a:r>
              <a:rPr lang="it-IT" sz="2400" dirty="0">
                <a:latin typeface="Calibri"/>
                <a:cs typeface="Calibri"/>
              </a:rPr>
              <a:t>e</a:t>
            </a:r>
            <a:r>
              <a:rPr lang="it-IT" sz="2400" spc="-25" dirty="0">
                <a:latin typeface="Calibri"/>
                <a:cs typeface="Calibri"/>
              </a:rPr>
              <a:t>nt</a:t>
            </a:r>
            <a:r>
              <a:rPr lang="it-IT" sz="2400" dirty="0">
                <a:latin typeface="Calibri"/>
                <a:cs typeface="Calibri"/>
              </a:rPr>
              <a:t>az</a:t>
            </a:r>
            <a:r>
              <a:rPr lang="it-IT" sz="2400" spc="-10" dirty="0">
                <a:latin typeface="Calibri"/>
                <a:cs typeface="Calibri"/>
              </a:rPr>
              <a:t>i</a:t>
            </a:r>
            <a:r>
              <a:rPr lang="it-IT" sz="2400" dirty="0">
                <a:latin typeface="Calibri"/>
                <a:cs typeface="Calibri"/>
              </a:rPr>
              <a:t>oni</a:t>
            </a:r>
            <a:r>
              <a:rPr lang="it-IT" sz="2400" spc="5" dirty="0">
                <a:latin typeface="Calibri"/>
                <a:cs typeface="Calibri"/>
              </a:rPr>
              <a:t> </a:t>
            </a:r>
            <a:r>
              <a:rPr lang="it-IT" sz="2400" dirty="0">
                <a:latin typeface="Calibri"/>
                <a:cs typeface="Calibri"/>
              </a:rPr>
              <a:t>di</a:t>
            </a:r>
            <a:r>
              <a:rPr lang="it-IT" sz="2400" spc="-15" dirty="0">
                <a:latin typeface="Calibri"/>
                <a:cs typeface="Calibri"/>
              </a:rPr>
              <a:t> </a:t>
            </a:r>
            <a:r>
              <a:rPr lang="it-IT" sz="2400" dirty="0">
                <a:latin typeface="Calibri"/>
                <a:cs typeface="Calibri"/>
              </a:rPr>
              <a:t>nu</a:t>
            </a:r>
            <a:r>
              <a:rPr lang="it-IT" sz="2400" spc="-15" dirty="0">
                <a:latin typeface="Calibri"/>
                <a:cs typeface="Calibri"/>
              </a:rPr>
              <a:t>o</a:t>
            </a:r>
            <a:r>
              <a:rPr lang="it-IT" sz="2400" spc="-10" dirty="0">
                <a:latin typeface="Calibri"/>
                <a:cs typeface="Calibri"/>
              </a:rPr>
              <a:t>v</a:t>
            </a:r>
            <a:r>
              <a:rPr lang="it-IT" sz="2400" dirty="0">
                <a:latin typeface="Calibri"/>
                <a:cs typeface="Calibri"/>
              </a:rPr>
              <a:t>i</a:t>
            </a:r>
            <a:r>
              <a:rPr lang="it-IT" sz="2400" spc="-15" dirty="0">
                <a:latin typeface="Calibri"/>
                <a:cs typeface="Calibri"/>
              </a:rPr>
              <a:t> </a:t>
            </a:r>
            <a:r>
              <a:rPr lang="it-IT" sz="2400" dirty="0">
                <a:latin typeface="Calibri"/>
                <a:cs typeface="Calibri"/>
              </a:rPr>
              <a:t>o</a:t>
            </a:r>
            <a:r>
              <a:rPr lang="it-IT" sz="2400" spc="-30" dirty="0">
                <a:latin typeface="Calibri"/>
                <a:cs typeface="Calibri"/>
              </a:rPr>
              <a:t>r</a:t>
            </a:r>
            <a:r>
              <a:rPr lang="it-IT" sz="2400" dirty="0">
                <a:latin typeface="Calibri"/>
                <a:cs typeface="Calibri"/>
              </a:rPr>
              <a:t>dina</a:t>
            </a:r>
            <a:r>
              <a:rPr lang="it-IT" sz="2400" spc="-10" dirty="0">
                <a:latin typeface="Calibri"/>
                <a:cs typeface="Calibri"/>
              </a:rPr>
              <a:t>m</a:t>
            </a:r>
            <a:r>
              <a:rPr lang="it-IT" sz="2400" dirty="0">
                <a:latin typeface="Calibri"/>
                <a:cs typeface="Calibri"/>
              </a:rPr>
              <a:t>e</a:t>
            </a:r>
            <a:r>
              <a:rPr lang="it-IT" sz="2400" spc="-25" dirty="0">
                <a:latin typeface="Calibri"/>
                <a:cs typeface="Calibri"/>
              </a:rPr>
              <a:t>n</a:t>
            </a:r>
            <a:r>
              <a:rPr lang="it-IT" sz="2400" dirty="0">
                <a:latin typeface="Calibri"/>
                <a:cs typeface="Calibri"/>
              </a:rPr>
              <a:t>ti </a:t>
            </a:r>
            <a:r>
              <a:rPr lang="it-IT" sz="2400" spc="-10" dirty="0">
                <a:latin typeface="Calibri"/>
                <a:cs typeface="Calibri"/>
              </a:rPr>
              <a:t>sc</a:t>
            </a:r>
            <a:r>
              <a:rPr lang="it-IT" sz="2400" dirty="0">
                <a:latin typeface="Calibri"/>
                <a:cs typeface="Calibri"/>
              </a:rPr>
              <a:t>o</a:t>
            </a:r>
            <a:r>
              <a:rPr lang="it-IT" sz="2400" spc="-10" dirty="0">
                <a:latin typeface="Calibri"/>
                <a:cs typeface="Calibri"/>
              </a:rPr>
              <a:t>l</a:t>
            </a:r>
            <a:r>
              <a:rPr lang="it-IT" sz="2400" dirty="0">
                <a:latin typeface="Calibri"/>
                <a:cs typeface="Calibri"/>
              </a:rPr>
              <a:t>a</a:t>
            </a:r>
            <a:r>
              <a:rPr lang="it-IT" sz="2400" spc="-35" dirty="0">
                <a:latin typeface="Calibri"/>
                <a:cs typeface="Calibri"/>
              </a:rPr>
              <a:t>s</a:t>
            </a:r>
            <a:r>
              <a:rPr lang="it-IT" sz="2400" dirty="0">
                <a:latin typeface="Calibri"/>
                <a:cs typeface="Calibri"/>
              </a:rPr>
              <a:t>tic</a:t>
            </a:r>
            <a:r>
              <a:rPr lang="it-IT" sz="2400" spc="-10" dirty="0">
                <a:latin typeface="Calibri"/>
                <a:cs typeface="Calibri"/>
              </a:rPr>
              <a:t>i</a:t>
            </a:r>
            <a:r>
              <a:rPr lang="it-IT" sz="2400" dirty="0">
                <a:latin typeface="Calibri"/>
                <a:cs typeface="Calibri"/>
              </a:rPr>
              <a:t>,</a:t>
            </a:r>
            <a:r>
              <a:rPr lang="it-IT" sz="2400" spc="25" dirty="0">
                <a:latin typeface="Calibri"/>
                <a:cs typeface="Calibri"/>
              </a:rPr>
              <a:t> </a:t>
            </a:r>
            <a:r>
              <a:rPr lang="it-IT" sz="2400" dirty="0">
                <a:latin typeface="Calibri"/>
                <a:cs typeface="Calibri"/>
              </a:rPr>
              <a:t>i</a:t>
            </a:r>
            <a:r>
              <a:rPr lang="it-IT" sz="2400" spc="-40" dirty="0">
                <a:latin typeface="Calibri"/>
                <a:cs typeface="Calibri"/>
              </a:rPr>
              <a:t>n</a:t>
            </a:r>
            <a:r>
              <a:rPr lang="it-IT" sz="2400" spc="-30" dirty="0">
                <a:latin typeface="Calibri"/>
                <a:cs typeface="Calibri"/>
              </a:rPr>
              <a:t>v</a:t>
            </a:r>
            <a:r>
              <a:rPr lang="it-IT" sz="2400" dirty="0">
                <a:latin typeface="Calibri"/>
                <a:cs typeface="Calibri"/>
              </a:rPr>
              <a:t>ece, sono</a:t>
            </a:r>
            <a:r>
              <a:rPr lang="it-IT" sz="2400" spc="-15" dirty="0">
                <a:latin typeface="Calibri"/>
                <a:cs typeface="Calibri"/>
              </a:rPr>
              <a:t> </a:t>
            </a:r>
            <a:r>
              <a:rPr lang="it-IT" sz="2400" spc="-30" dirty="0">
                <a:latin typeface="Calibri"/>
                <a:cs typeface="Calibri"/>
              </a:rPr>
              <a:t>s</a:t>
            </a:r>
            <a:r>
              <a:rPr lang="it-IT" sz="2400" spc="-25" dirty="0">
                <a:latin typeface="Calibri"/>
                <a:cs typeface="Calibri"/>
              </a:rPr>
              <a:t>tat</a:t>
            </a:r>
            <a:r>
              <a:rPr lang="it-IT" sz="2400" dirty="0">
                <a:latin typeface="Calibri"/>
                <a:cs typeface="Calibri"/>
              </a:rPr>
              <a:t>e</a:t>
            </a:r>
            <a:r>
              <a:rPr lang="it-IT" sz="2400" spc="10" dirty="0">
                <a:latin typeface="Calibri"/>
                <a:cs typeface="Calibri"/>
              </a:rPr>
              <a:t> </a:t>
            </a:r>
            <a:r>
              <a:rPr lang="it-IT" sz="2400" dirty="0">
                <a:latin typeface="Calibri"/>
                <a:cs typeface="Calibri"/>
              </a:rPr>
              <a:t>di </a:t>
            </a:r>
            <a:r>
              <a:rPr lang="it-IT" sz="2400" spc="-40" dirty="0">
                <a:latin typeface="Calibri"/>
                <a:cs typeface="Calibri"/>
              </a:rPr>
              <a:t>f</a:t>
            </a:r>
            <a:r>
              <a:rPr lang="it-IT" sz="2400" spc="-25" dirty="0">
                <a:latin typeface="Calibri"/>
                <a:cs typeface="Calibri"/>
              </a:rPr>
              <a:t>att</a:t>
            </a:r>
            <a:r>
              <a:rPr lang="it-IT" sz="2400" dirty="0">
                <a:latin typeface="Calibri"/>
                <a:cs typeface="Calibri"/>
              </a:rPr>
              <a:t>o </a:t>
            </a:r>
            <a:r>
              <a:rPr lang="it-IT" sz="2400" spc="-10" dirty="0">
                <a:latin typeface="Calibri"/>
                <a:cs typeface="Calibri"/>
              </a:rPr>
              <a:t>c</a:t>
            </a:r>
            <a:r>
              <a:rPr lang="it-IT" sz="2400" dirty="0">
                <a:latin typeface="Calibri"/>
                <a:cs typeface="Calibri"/>
              </a:rPr>
              <a:t>an</a:t>
            </a:r>
            <a:r>
              <a:rPr lang="it-IT" sz="2400" spc="5" dirty="0">
                <a:latin typeface="Calibri"/>
                <a:cs typeface="Calibri"/>
              </a:rPr>
              <a:t>c</a:t>
            </a:r>
            <a:r>
              <a:rPr lang="it-IT" sz="2400" dirty="0">
                <a:latin typeface="Calibri"/>
                <a:cs typeface="Calibri"/>
              </a:rPr>
              <a:t>e</a:t>
            </a:r>
            <a:r>
              <a:rPr lang="it-IT" sz="2400" spc="-5" dirty="0">
                <a:latin typeface="Calibri"/>
                <a:cs typeface="Calibri"/>
              </a:rPr>
              <a:t>l</a:t>
            </a:r>
            <a:r>
              <a:rPr lang="it-IT" sz="2400" dirty="0">
                <a:latin typeface="Calibri"/>
                <a:cs typeface="Calibri"/>
              </a:rPr>
              <a:t>l</a:t>
            </a:r>
            <a:r>
              <a:rPr lang="it-IT" sz="2400" spc="-30" dirty="0">
                <a:latin typeface="Calibri"/>
                <a:cs typeface="Calibri"/>
              </a:rPr>
              <a:t>a</a:t>
            </a:r>
            <a:r>
              <a:rPr lang="it-IT" sz="2400" spc="-25" dirty="0">
                <a:latin typeface="Calibri"/>
                <a:cs typeface="Calibri"/>
              </a:rPr>
              <a:t>t</a:t>
            </a:r>
            <a:r>
              <a:rPr lang="it-IT" sz="2400" dirty="0">
                <a:latin typeface="Calibri"/>
                <a:cs typeface="Calibri"/>
              </a:rPr>
              <a:t>e dalla</a:t>
            </a:r>
            <a:r>
              <a:rPr lang="it-IT" sz="2400" spc="10" dirty="0">
                <a:latin typeface="Calibri"/>
                <a:cs typeface="Calibri"/>
              </a:rPr>
              <a:t> </a:t>
            </a:r>
            <a:r>
              <a:rPr lang="it-IT" sz="2400" spc="-10" dirty="0">
                <a:latin typeface="Calibri"/>
                <a:cs typeface="Calibri"/>
              </a:rPr>
              <a:t>c</a:t>
            </a:r>
            <a:r>
              <a:rPr lang="it-IT" sz="2400" dirty="0">
                <a:latin typeface="Calibri"/>
                <a:cs typeface="Calibri"/>
              </a:rPr>
              <a:t>os</a:t>
            </a:r>
            <a:r>
              <a:rPr lang="it-IT" sz="2400" spc="-10" dirty="0">
                <a:latin typeface="Calibri"/>
                <a:cs typeface="Calibri"/>
              </a:rPr>
              <a:t>i</a:t>
            </a:r>
            <a:r>
              <a:rPr lang="it-IT" sz="2400" dirty="0">
                <a:latin typeface="Calibri"/>
                <a:cs typeface="Calibri"/>
              </a:rPr>
              <a:t>dd</a:t>
            </a:r>
            <a:r>
              <a:rPr lang="it-IT" sz="2400" spc="-15" dirty="0">
                <a:latin typeface="Calibri"/>
                <a:cs typeface="Calibri"/>
              </a:rPr>
              <a:t>e</a:t>
            </a:r>
            <a:r>
              <a:rPr lang="it-IT" sz="2400" spc="-25" dirty="0">
                <a:latin typeface="Calibri"/>
                <a:cs typeface="Calibri"/>
              </a:rPr>
              <a:t>tt</a:t>
            </a:r>
            <a:r>
              <a:rPr lang="it-IT" sz="2400" dirty="0">
                <a:latin typeface="Calibri"/>
                <a:cs typeface="Calibri"/>
              </a:rPr>
              <a:t>a</a:t>
            </a:r>
            <a:r>
              <a:rPr lang="it-IT" sz="2400" spc="-10" dirty="0">
                <a:latin typeface="Calibri"/>
                <a:cs typeface="Calibri"/>
              </a:rPr>
              <a:t> </a:t>
            </a:r>
            <a:r>
              <a:rPr lang="it-IT" sz="2400" dirty="0">
                <a:latin typeface="Calibri"/>
                <a:cs typeface="Calibri"/>
              </a:rPr>
              <a:t>"riforma Gelmini", mirata al contenimento della spesa pubblica, avviata dall'art. 64 del decreto-legge 133/2008 e proseguita con la razionalizzazione degli istituti della scuola secondaria (decreto-legge 137/2008, convertiti in legge 169/2008.</a:t>
            </a:r>
            <a:endParaRPr lang="it-IT" sz="2400" dirty="0"/>
          </a:p>
        </p:txBody>
      </p:sp>
    </p:spTree>
    <p:extLst>
      <p:ext uri="{BB962C8B-B14F-4D97-AF65-F5344CB8AC3E}">
        <p14:creationId xmlns:p14="http://schemas.microsoft.com/office/powerpoint/2010/main" val="74358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533400"/>
            <a:ext cx="6589199" cy="671290"/>
          </a:xfrm>
        </p:spPr>
        <p:txBody>
          <a:bodyPr>
            <a:noAutofit/>
          </a:bodyPr>
          <a:lstStyle/>
          <a:p>
            <a:pPr algn="ctr"/>
            <a:r>
              <a:rPr lang="it-IT" sz="4000" b="1" dirty="0">
                <a:latin typeface="Calibri"/>
                <a:cs typeface="Calibri"/>
              </a:rPr>
              <a:t>DPR</a:t>
            </a:r>
            <a:r>
              <a:rPr lang="it-IT" sz="4000" b="1" spc="-5" dirty="0">
                <a:latin typeface="Calibri"/>
                <a:cs typeface="Calibri"/>
              </a:rPr>
              <a:t> </a:t>
            </a:r>
            <a:r>
              <a:rPr lang="it-IT" sz="4000" b="1" dirty="0">
                <a:latin typeface="Calibri"/>
                <a:cs typeface="Calibri"/>
              </a:rPr>
              <a:t>419/19</a:t>
            </a:r>
            <a:r>
              <a:rPr lang="it-IT" sz="4000" b="1" spc="-15" dirty="0">
                <a:latin typeface="Calibri"/>
                <a:cs typeface="Calibri"/>
              </a:rPr>
              <a:t>7</a:t>
            </a:r>
            <a:r>
              <a:rPr lang="it-IT" sz="4000" b="1" dirty="0">
                <a:latin typeface="Calibri"/>
                <a:cs typeface="Calibri"/>
              </a:rPr>
              <a:t>4</a:t>
            </a:r>
            <a:endParaRPr lang="it-IT" sz="4000" dirty="0"/>
          </a:p>
        </p:txBody>
      </p:sp>
      <p:sp>
        <p:nvSpPr>
          <p:cNvPr id="3" name="Segnaposto contenuto 2"/>
          <p:cNvSpPr>
            <a:spLocks noGrp="1"/>
          </p:cNvSpPr>
          <p:nvPr>
            <p:ph idx="1"/>
          </p:nvPr>
        </p:nvSpPr>
        <p:spPr>
          <a:xfrm>
            <a:off x="914400" y="1524000"/>
            <a:ext cx="7467600" cy="4495800"/>
          </a:xfrm>
        </p:spPr>
        <p:txBody>
          <a:bodyPr>
            <a:normAutofit/>
          </a:bodyPr>
          <a:lstStyle/>
          <a:p>
            <a:pPr marL="248286" marR="247015" indent="0">
              <a:lnSpc>
                <a:spcPct val="100200"/>
              </a:lnSpc>
              <a:buNone/>
            </a:pPr>
            <a:r>
              <a:rPr lang="it-IT" sz="2800" spc="-10" dirty="0">
                <a:latin typeface="Calibri"/>
                <a:cs typeface="Calibri"/>
              </a:rPr>
              <a:t>I</a:t>
            </a:r>
            <a:r>
              <a:rPr lang="it-IT" sz="2800" dirty="0">
                <a:latin typeface="Calibri"/>
                <a:cs typeface="Calibri"/>
              </a:rPr>
              <a:t>l</a:t>
            </a:r>
            <a:r>
              <a:rPr lang="it-IT" sz="2800" spc="5" dirty="0">
                <a:latin typeface="Calibri"/>
                <a:cs typeface="Calibri"/>
              </a:rPr>
              <a:t> </a:t>
            </a:r>
            <a:r>
              <a:rPr lang="it-IT" sz="2800" dirty="0">
                <a:latin typeface="Calibri"/>
                <a:cs typeface="Calibri"/>
              </a:rPr>
              <a:t>ti</a:t>
            </a:r>
            <a:r>
              <a:rPr lang="it-IT" sz="2800" spc="-15" dirty="0">
                <a:latin typeface="Calibri"/>
                <a:cs typeface="Calibri"/>
              </a:rPr>
              <a:t>t</a:t>
            </a:r>
            <a:r>
              <a:rPr lang="it-IT" sz="2800" dirty="0">
                <a:latin typeface="Calibri"/>
                <a:cs typeface="Calibri"/>
              </a:rPr>
              <a:t>olo </a:t>
            </a:r>
            <a:r>
              <a:rPr lang="it-IT" sz="2800" spc="-10" dirty="0">
                <a:latin typeface="Calibri"/>
                <a:cs typeface="Calibri"/>
              </a:rPr>
              <a:t>I</a:t>
            </a:r>
            <a:r>
              <a:rPr lang="it-IT" sz="2800" dirty="0">
                <a:latin typeface="Calibri"/>
                <a:cs typeface="Calibri"/>
              </a:rPr>
              <a:t>I</a:t>
            </a:r>
            <a:r>
              <a:rPr lang="it-IT" sz="2800" spc="-15" dirty="0">
                <a:latin typeface="Calibri"/>
                <a:cs typeface="Calibri"/>
              </a:rPr>
              <a:t> </a:t>
            </a:r>
            <a:r>
              <a:rPr lang="it-IT" sz="2800" dirty="0">
                <a:latin typeface="Calibri"/>
                <a:cs typeface="Calibri"/>
              </a:rPr>
              <a:t>rigua</a:t>
            </a:r>
            <a:r>
              <a:rPr lang="it-IT" sz="2800" spc="-25" dirty="0">
                <a:latin typeface="Calibri"/>
                <a:cs typeface="Calibri"/>
              </a:rPr>
              <a:t>r</a:t>
            </a:r>
            <a:r>
              <a:rPr lang="it-IT" sz="2800" spc="-10" dirty="0">
                <a:latin typeface="Calibri"/>
                <a:cs typeface="Calibri"/>
              </a:rPr>
              <a:t>d</a:t>
            </a:r>
            <a:r>
              <a:rPr lang="it-IT" sz="2800" dirty="0">
                <a:latin typeface="Calibri"/>
                <a:cs typeface="Calibri"/>
              </a:rPr>
              <a:t>a</a:t>
            </a:r>
            <a:r>
              <a:rPr lang="it-IT" sz="2800" spc="15" dirty="0">
                <a:latin typeface="Calibri"/>
                <a:cs typeface="Calibri"/>
              </a:rPr>
              <a:t> </a:t>
            </a:r>
            <a:r>
              <a:rPr lang="it-IT" sz="2800" dirty="0">
                <a:latin typeface="Calibri"/>
                <a:cs typeface="Calibri"/>
              </a:rPr>
              <a:t>l'a</a:t>
            </a:r>
            <a:r>
              <a:rPr lang="it-IT" sz="2800" spc="10" dirty="0">
                <a:latin typeface="Calibri"/>
                <a:cs typeface="Calibri"/>
              </a:rPr>
              <a:t>g</a:t>
            </a:r>
            <a:r>
              <a:rPr lang="it-IT" sz="2800" dirty="0">
                <a:latin typeface="Calibri"/>
                <a:cs typeface="Calibri"/>
              </a:rPr>
              <a:t>gio</a:t>
            </a:r>
            <a:r>
              <a:rPr lang="it-IT" sz="2800" spc="5" dirty="0">
                <a:latin typeface="Calibri"/>
                <a:cs typeface="Calibri"/>
              </a:rPr>
              <a:t>r</a:t>
            </a:r>
            <a:r>
              <a:rPr lang="it-IT" sz="2800" spc="-10" dirty="0">
                <a:latin typeface="Calibri"/>
                <a:cs typeface="Calibri"/>
              </a:rPr>
              <a:t>n</a:t>
            </a:r>
            <a:r>
              <a:rPr lang="it-IT" sz="2800" dirty="0">
                <a:latin typeface="Calibri"/>
                <a:cs typeface="Calibri"/>
              </a:rPr>
              <a:t>a</a:t>
            </a:r>
            <a:r>
              <a:rPr lang="it-IT" sz="2800" spc="-10" dirty="0">
                <a:latin typeface="Calibri"/>
                <a:cs typeface="Calibri"/>
              </a:rPr>
              <a:t>m</a:t>
            </a:r>
            <a:r>
              <a:rPr lang="it-IT" sz="2800" dirty="0">
                <a:latin typeface="Calibri"/>
                <a:cs typeface="Calibri"/>
              </a:rPr>
              <a:t>e</a:t>
            </a:r>
            <a:r>
              <a:rPr lang="it-IT" sz="2800" spc="-20" dirty="0">
                <a:latin typeface="Calibri"/>
                <a:cs typeface="Calibri"/>
              </a:rPr>
              <a:t>n</a:t>
            </a:r>
            <a:r>
              <a:rPr lang="it-IT" sz="2800" spc="-15" dirty="0">
                <a:latin typeface="Calibri"/>
                <a:cs typeface="Calibri"/>
              </a:rPr>
              <a:t>t</a:t>
            </a:r>
            <a:r>
              <a:rPr lang="it-IT" sz="2800" spc="-25" dirty="0">
                <a:latin typeface="Calibri"/>
                <a:cs typeface="Calibri"/>
              </a:rPr>
              <a:t>o</a:t>
            </a:r>
            <a:r>
              <a:rPr lang="it-IT" sz="2800" dirty="0">
                <a:latin typeface="Calibri"/>
                <a:cs typeface="Calibri"/>
              </a:rPr>
              <a:t>, d</a:t>
            </a:r>
            <a:r>
              <a:rPr lang="it-IT" sz="2800" spc="-20" dirty="0">
                <a:latin typeface="Calibri"/>
                <a:cs typeface="Calibri"/>
              </a:rPr>
              <a:t>e</a:t>
            </a:r>
            <a:r>
              <a:rPr lang="it-IT" sz="2800" dirty="0">
                <a:latin typeface="Calibri"/>
                <a:cs typeface="Calibri"/>
              </a:rPr>
              <a:t>fi</a:t>
            </a:r>
            <a:r>
              <a:rPr lang="it-IT" sz="2800" spc="-10" dirty="0">
                <a:latin typeface="Calibri"/>
                <a:cs typeface="Calibri"/>
              </a:rPr>
              <a:t>n</a:t>
            </a:r>
            <a:r>
              <a:rPr lang="it-IT" sz="2800" dirty="0">
                <a:latin typeface="Calibri"/>
                <a:cs typeface="Calibri"/>
              </a:rPr>
              <a:t>i</a:t>
            </a:r>
            <a:r>
              <a:rPr lang="it-IT" sz="2800" spc="-15" dirty="0">
                <a:latin typeface="Calibri"/>
                <a:cs typeface="Calibri"/>
              </a:rPr>
              <a:t>t</a:t>
            </a:r>
            <a:r>
              <a:rPr lang="it-IT" sz="2800" dirty="0">
                <a:latin typeface="Calibri"/>
                <a:cs typeface="Calibri"/>
              </a:rPr>
              <a:t>o </a:t>
            </a:r>
            <a:r>
              <a:rPr lang="it-IT" sz="2800" spc="-10" dirty="0">
                <a:latin typeface="Calibri"/>
                <a:cs typeface="Calibri"/>
              </a:rPr>
              <a:t>d</a:t>
            </a:r>
            <a:r>
              <a:rPr lang="it-IT" sz="2800" dirty="0">
                <a:latin typeface="Calibri"/>
                <a:cs typeface="Calibri"/>
              </a:rPr>
              <a:t>all'a</a:t>
            </a:r>
            <a:r>
              <a:rPr lang="it-IT" sz="2800" spc="5" dirty="0">
                <a:latin typeface="Calibri"/>
                <a:cs typeface="Calibri"/>
              </a:rPr>
              <a:t>r</a:t>
            </a:r>
            <a:r>
              <a:rPr lang="it-IT" sz="2800" dirty="0">
                <a:latin typeface="Calibri"/>
                <a:cs typeface="Calibri"/>
              </a:rPr>
              <a:t>ti</a:t>
            </a:r>
            <a:r>
              <a:rPr lang="it-IT" sz="2800" spc="-20" dirty="0">
                <a:latin typeface="Calibri"/>
                <a:cs typeface="Calibri"/>
              </a:rPr>
              <a:t>c</a:t>
            </a:r>
            <a:r>
              <a:rPr lang="it-IT" sz="2800" dirty="0">
                <a:latin typeface="Calibri"/>
                <a:cs typeface="Calibri"/>
              </a:rPr>
              <a:t>olo</a:t>
            </a:r>
            <a:r>
              <a:rPr lang="it-IT" sz="2800" spc="10" dirty="0">
                <a:latin typeface="Calibri"/>
                <a:cs typeface="Calibri"/>
              </a:rPr>
              <a:t> </a:t>
            </a:r>
            <a:r>
              <a:rPr lang="it-IT" sz="2800" dirty="0">
                <a:latin typeface="Calibri"/>
                <a:cs typeface="Calibri"/>
              </a:rPr>
              <a:t>7</a:t>
            </a:r>
            <a:r>
              <a:rPr lang="it-IT" sz="2800" spc="-10" dirty="0">
                <a:latin typeface="Calibri"/>
                <a:cs typeface="Calibri"/>
              </a:rPr>
              <a:t> </a:t>
            </a:r>
            <a:r>
              <a:rPr lang="it-IT" sz="2800" dirty="0">
                <a:latin typeface="Calibri"/>
                <a:cs typeface="Calibri"/>
              </a:rPr>
              <a:t>"diri</a:t>
            </a:r>
            <a:r>
              <a:rPr lang="it-IT" sz="2800" spc="-25" dirty="0">
                <a:latin typeface="Calibri"/>
                <a:cs typeface="Calibri"/>
              </a:rPr>
              <a:t>t</a:t>
            </a:r>
            <a:r>
              <a:rPr lang="it-IT" sz="2800" spc="-15" dirty="0">
                <a:latin typeface="Calibri"/>
                <a:cs typeface="Calibri"/>
              </a:rPr>
              <a:t>t</a:t>
            </a:r>
            <a:r>
              <a:rPr lang="it-IT" sz="2800" spc="20" dirty="0">
                <a:latin typeface="Calibri"/>
                <a:cs typeface="Calibri"/>
              </a:rPr>
              <a:t>o</a:t>
            </a:r>
            <a:r>
              <a:rPr lang="it-IT" sz="2800" dirty="0">
                <a:latin typeface="Calibri"/>
                <a:cs typeface="Calibri"/>
              </a:rPr>
              <a:t>-</a:t>
            </a:r>
            <a:r>
              <a:rPr lang="it-IT" sz="2800" spc="-10" dirty="0">
                <a:latin typeface="Calibri"/>
                <a:cs typeface="Calibri"/>
              </a:rPr>
              <a:t>d</a:t>
            </a:r>
            <a:r>
              <a:rPr lang="it-IT" sz="2800" dirty="0">
                <a:latin typeface="Calibri"/>
                <a:cs typeface="Calibri"/>
              </a:rPr>
              <a:t>o</a:t>
            </a:r>
            <a:r>
              <a:rPr lang="it-IT" sz="2800" spc="-10" dirty="0">
                <a:latin typeface="Calibri"/>
                <a:cs typeface="Calibri"/>
              </a:rPr>
              <a:t>v</a:t>
            </a:r>
            <a:r>
              <a:rPr lang="it-IT" sz="2800" dirty="0">
                <a:latin typeface="Calibri"/>
                <a:cs typeface="Calibri"/>
              </a:rPr>
              <a:t>e</a:t>
            </a:r>
            <a:r>
              <a:rPr lang="it-IT" sz="2800" spc="-25" dirty="0">
                <a:latin typeface="Calibri"/>
                <a:cs typeface="Calibri"/>
              </a:rPr>
              <a:t>r</a:t>
            </a:r>
            <a:r>
              <a:rPr lang="it-IT" sz="2800" dirty="0">
                <a:latin typeface="Calibri"/>
                <a:cs typeface="Calibri"/>
              </a:rPr>
              <a:t>e </a:t>
            </a:r>
            <a:r>
              <a:rPr lang="it-IT" sz="2800" spc="-20" dirty="0">
                <a:latin typeface="Calibri"/>
                <a:cs typeface="Calibri"/>
              </a:rPr>
              <a:t>f</a:t>
            </a:r>
            <a:r>
              <a:rPr lang="it-IT" sz="2800" dirty="0">
                <a:latin typeface="Calibri"/>
                <a:cs typeface="Calibri"/>
              </a:rPr>
              <a:t>on</a:t>
            </a:r>
            <a:r>
              <a:rPr lang="it-IT" sz="2800" spc="-10" dirty="0">
                <a:latin typeface="Calibri"/>
                <a:cs typeface="Calibri"/>
              </a:rPr>
              <a:t>d</a:t>
            </a:r>
            <a:r>
              <a:rPr lang="it-IT" sz="2800" dirty="0">
                <a:latin typeface="Calibri"/>
                <a:cs typeface="Calibri"/>
              </a:rPr>
              <a:t>a</a:t>
            </a:r>
            <a:r>
              <a:rPr lang="it-IT" sz="2800" spc="-10" dirty="0">
                <a:latin typeface="Calibri"/>
                <a:cs typeface="Calibri"/>
              </a:rPr>
              <a:t>m</a:t>
            </a:r>
            <a:r>
              <a:rPr lang="it-IT" sz="2800" dirty="0">
                <a:latin typeface="Calibri"/>
                <a:cs typeface="Calibri"/>
              </a:rPr>
              <a:t>e</a:t>
            </a:r>
            <a:r>
              <a:rPr lang="it-IT" sz="2800" spc="-20" dirty="0">
                <a:latin typeface="Calibri"/>
                <a:cs typeface="Calibri"/>
              </a:rPr>
              <a:t>n</a:t>
            </a:r>
            <a:r>
              <a:rPr lang="it-IT" sz="2800" spc="-15" dirty="0">
                <a:latin typeface="Calibri"/>
                <a:cs typeface="Calibri"/>
              </a:rPr>
              <a:t>t</a:t>
            </a:r>
            <a:r>
              <a:rPr lang="it-IT" sz="2800" dirty="0">
                <a:latin typeface="Calibri"/>
                <a:cs typeface="Calibri"/>
              </a:rPr>
              <a:t>ale d</a:t>
            </a:r>
            <a:r>
              <a:rPr lang="it-IT" sz="2800" spc="-5" dirty="0">
                <a:latin typeface="Calibri"/>
                <a:cs typeface="Calibri"/>
              </a:rPr>
              <a:t>e</a:t>
            </a:r>
            <a:r>
              <a:rPr lang="it-IT" sz="2800" dirty="0">
                <a:latin typeface="Calibri"/>
                <a:cs typeface="Calibri"/>
              </a:rPr>
              <a:t>l</a:t>
            </a:r>
            <a:r>
              <a:rPr lang="it-IT" sz="2800" spc="5" dirty="0">
                <a:latin typeface="Calibri"/>
                <a:cs typeface="Calibri"/>
              </a:rPr>
              <a:t> </a:t>
            </a:r>
            <a:r>
              <a:rPr lang="it-IT" sz="2800" spc="-10" dirty="0">
                <a:latin typeface="Calibri"/>
                <a:cs typeface="Calibri"/>
              </a:rPr>
              <a:t>p</a:t>
            </a:r>
            <a:r>
              <a:rPr lang="it-IT" sz="2800" dirty="0">
                <a:latin typeface="Calibri"/>
                <a:cs typeface="Calibri"/>
              </a:rPr>
              <a:t>e</a:t>
            </a:r>
            <a:r>
              <a:rPr lang="it-IT" sz="2800" spc="-25" dirty="0">
                <a:latin typeface="Calibri"/>
                <a:cs typeface="Calibri"/>
              </a:rPr>
              <a:t>r</a:t>
            </a:r>
            <a:r>
              <a:rPr lang="it-IT" sz="2800" dirty="0">
                <a:latin typeface="Calibri"/>
                <a:cs typeface="Calibri"/>
              </a:rPr>
              <a:t>s</a:t>
            </a:r>
            <a:r>
              <a:rPr lang="it-IT" sz="2800" spc="5" dirty="0">
                <a:latin typeface="Calibri"/>
                <a:cs typeface="Calibri"/>
              </a:rPr>
              <a:t>o</a:t>
            </a:r>
            <a:r>
              <a:rPr lang="it-IT" sz="2800" spc="-10" dirty="0">
                <a:latin typeface="Calibri"/>
                <a:cs typeface="Calibri"/>
              </a:rPr>
              <a:t>n</a:t>
            </a:r>
            <a:r>
              <a:rPr lang="it-IT" sz="2800" dirty="0">
                <a:latin typeface="Calibri"/>
                <a:cs typeface="Calibri"/>
              </a:rPr>
              <a:t>ale isp</a:t>
            </a:r>
            <a:r>
              <a:rPr lang="it-IT" sz="2800" spc="-20" dirty="0">
                <a:latin typeface="Calibri"/>
                <a:cs typeface="Calibri"/>
              </a:rPr>
              <a:t>e</a:t>
            </a:r>
            <a:r>
              <a:rPr lang="it-IT" sz="2800" spc="-30" dirty="0">
                <a:latin typeface="Calibri"/>
                <a:cs typeface="Calibri"/>
              </a:rPr>
              <a:t>t</a:t>
            </a:r>
            <a:r>
              <a:rPr lang="it-IT" sz="2800" dirty="0">
                <a:latin typeface="Calibri"/>
                <a:cs typeface="Calibri"/>
              </a:rPr>
              <a:t>ti</a:t>
            </a:r>
            <a:r>
              <a:rPr lang="it-IT" sz="2800" spc="-10" dirty="0">
                <a:latin typeface="Calibri"/>
                <a:cs typeface="Calibri"/>
              </a:rPr>
              <a:t>v</a:t>
            </a:r>
            <a:r>
              <a:rPr lang="it-IT" sz="2800" spc="-25" dirty="0">
                <a:latin typeface="Calibri"/>
                <a:cs typeface="Calibri"/>
              </a:rPr>
              <a:t>o</a:t>
            </a:r>
            <a:r>
              <a:rPr lang="it-IT" sz="2800" dirty="0">
                <a:latin typeface="Calibri"/>
                <a:cs typeface="Calibri"/>
              </a:rPr>
              <a:t>, di</a:t>
            </a:r>
            <a:r>
              <a:rPr lang="it-IT" sz="2800" spc="-25" dirty="0">
                <a:latin typeface="Calibri"/>
                <a:cs typeface="Calibri"/>
              </a:rPr>
              <a:t>r</a:t>
            </a:r>
            <a:r>
              <a:rPr lang="it-IT" sz="2800" spc="-15" dirty="0">
                <a:latin typeface="Calibri"/>
                <a:cs typeface="Calibri"/>
              </a:rPr>
              <a:t>e</a:t>
            </a:r>
            <a:r>
              <a:rPr lang="it-IT" sz="2800" spc="-30" dirty="0">
                <a:latin typeface="Calibri"/>
                <a:cs typeface="Calibri"/>
              </a:rPr>
              <a:t>t</a:t>
            </a:r>
            <a:r>
              <a:rPr lang="it-IT" sz="2800" dirty="0">
                <a:latin typeface="Calibri"/>
                <a:cs typeface="Calibri"/>
              </a:rPr>
              <a:t>ti</a:t>
            </a:r>
            <a:r>
              <a:rPr lang="it-IT" sz="2800" spc="-10" dirty="0">
                <a:latin typeface="Calibri"/>
                <a:cs typeface="Calibri"/>
              </a:rPr>
              <a:t>v</a:t>
            </a:r>
            <a:r>
              <a:rPr lang="it-IT" sz="2800" dirty="0">
                <a:latin typeface="Calibri"/>
                <a:cs typeface="Calibri"/>
              </a:rPr>
              <a:t>o</a:t>
            </a:r>
            <a:r>
              <a:rPr lang="it-IT" sz="2800" spc="30" dirty="0">
                <a:latin typeface="Calibri"/>
                <a:cs typeface="Calibri"/>
              </a:rPr>
              <a:t> </a:t>
            </a:r>
            <a:r>
              <a:rPr lang="it-IT" sz="2800" dirty="0">
                <a:latin typeface="Calibri"/>
                <a:cs typeface="Calibri"/>
              </a:rPr>
              <a:t>e</a:t>
            </a:r>
            <a:r>
              <a:rPr lang="it-IT" sz="2800" spc="-10" dirty="0">
                <a:latin typeface="Calibri"/>
                <a:cs typeface="Calibri"/>
              </a:rPr>
              <a:t> </a:t>
            </a:r>
            <a:r>
              <a:rPr lang="it-IT" sz="2800" spc="-10" dirty="0" smtClean="0">
                <a:latin typeface="Calibri"/>
                <a:cs typeface="Calibri"/>
              </a:rPr>
              <a:t>d</a:t>
            </a:r>
            <a:r>
              <a:rPr lang="it-IT" sz="2800" dirty="0" smtClean="0">
                <a:latin typeface="Calibri"/>
                <a:cs typeface="Calibri"/>
              </a:rPr>
              <a:t>oc</a:t>
            </a:r>
            <a:r>
              <a:rPr lang="it-IT" sz="2800" spc="-10" dirty="0" smtClean="0">
                <a:latin typeface="Calibri"/>
                <a:cs typeface="Calibri"/>
              </a:rPr>
              <a:t>e</a:t>
            </a:r>
            <a:r>
              <a:rPr lang="it-IT" sz="2800" spc="-20" dirty="0" smtClean="0">
                <a:latin typeface="Calibri"/>
                <a:cs typeface="Calibri"/>
              </a:rPr>
              <a:t>n</a:t>
            </a:r>
            <a:r>
              <a:rPr lang="it-IT" sz="2800" spc="-15" dirty="0" smtClean="0">
                <a:latin typeface="Calibri"/>
                <a:cs typeface="Calibri"/>
              </a:rPr>
              <a:t>t</a:t>
            </a:r>
            <a:r>
              <a:rPr lang="it-IT" sz="2800" dirty="0" smtClean="0">
                <a:latin typeface="Calibri"/>
                <a:cs typeface="Calibri"/>
              </a:rPr>
              <a:t>e. A</a:t>
            </a:r>
            <a:r>
              <a:rPr lang="it-IT" sz="2800" spc="-15" dirty="0" smtClean="0">
                <a:latin typeface="Calibri"/>
                <a:cs typeface="Calibri"/>
              </a:rPr>
              <a:t> </a:t>
            </a:r>
            <a:r>
              <a:rPr lang="it-IT" sz="2800" spc="-10" dirty="0">
                <a:latin typeface="Calibri"/>
                <a:cs typeface="Calibri"/>
              </a:rPr>
              <a:t>qu</a:t>
            </a:r>
            <a:r>
              <a:rPr lang="it-IT" sz="2800" dirty="0">
                <a:latin typeface="Calibri"/>
                <a:cs typeface="Calibri"/>
              </a:rPr>
              <a:t>e</a:t>
            </a:r>
            <a:r>
              <a:rPr lang="it-IT" sz="2800" spc="-15" dirty="0">
                <a:latin typeface="Calibri"/>
                <a:cs typeface="Calibri"/>
              </a:rPr>
              <a:t>st</a:t>
            </a:r>
            <a:r>
              <a:rPr lang="it-IT" sz="2800" dirty="0">
                <a:latin typeface="Calibri"/>
                <a:cs typeface="Calibri"/>
              </a:rPr>
              <a:t>o</a:t>
            </a:r>
            <a:r>
              <a:rPr lang="it-IT" sz="2800" spc="10" dirty="0">
                <a:latin typeface="Calibri"/>
                <a:cs typeface="Calibri"/>
              </a:rPr>
              <a:t> </a:t>
            </a:r>
            <a:r>
              <a:rPr lang="it-IT" sz="2800" dirty="0">
                <a:latin typeface="Calibri"/>
                <a:cs typeface="Calibri"/>
              </a:rPr>
              <a:t>s</a:t>
            </a:r>
            <a:r>
              <a:rPr lang="it-IT" sz="2800" spc="-20" dirty="0">
                <a:latin typeface="Calibri"/>
                <a:cs typeface="Calibri"/>
              </a:rPr>
              <a:t>c</a:t>
            </a:r>
            <a:r>
              <a:rPr lang="it-IT" sz="2800" dirty="0">
                <a:latin typeface="Calibri"/>
                <a:cs typeface="Calibri"/>
              </a:rPr>
              <a:t>opo</a:t>
            </a:r>
            <a:r>
              <a:rPr lang="it-IT" sz="2800" spc="-15" dirty="0">
                <a:latin typeface="Calibri"/>
                <a:cs typeface="Calibri"/>
              </a:rPr>
              <a:t> </a:t>
            </a:r>
            <a:r>
              <a:rPr lang="it-IT" sz="2800" dirty="0">
                <a:latin typeface="Calibri"/>
                <a:cs typeface="Calibri"/>
              </a:rPr>
              <a:t>lo</a:t>
            </a:r>
            <a:r>
              <a:rPr lang="it-IT" sz="2800" spc="-5" dirty="0">
                <a:latin typeface="Calibri"/>
                <a:cs typeface="Calibri"/>
              </a:rPr>
              <a:t> </a:t>
            </a:r>
            <a:r>
              <a:rPr lang="it-IT" sz="2800" dirty="0">
                <a:latin typeface="Calibri"/>
                <a:cs typeface="Calibri"/>
              </a:rPr>
              <a:t>S</a:t>
            </a:r>
            <a:r>
              <a:rPr lang="it-IT" sz="2800" spc="-15" dirty="0">
                <a:latin typeface="Calibri"/>
                <a:cs typeface="Calibri"/>
              </a:rPr>
              <a:t>tat</a:t>
            </a:r>
            <a:r>
              <a:rPr lang="it-IT" sz="2800" dirty="0">
                <a:latin typeface="Calibri"/>
                <a:cs typeface="Calibri"/>
              </a:rPr>
              <a:t>o</a:t>
            </a:r>
            <a:r>
              <a:rPr lang="it-IT" sz="2800" spc="-15" dirty="0">
                <a:latin typeface="Calibri"/>
                <a:cs typeface="Calibri"/>
              </a:rPr>
              <a:t> </a:t>
            </a:r>
            <a:r>
              <a:rPr lang="it-IT" sz="2800" dirty="0">
                <a:latin typeface="Calibri"/>
                <a:cs typeface="Calibri"/>
              </a:rPr>
              <a:t>si i</a:t>
            </a:r>
            <a:r>
              <a:rPr lang="it-IT" sz="2800" spc="-5" dirty="0">
                <a:latin typeface="Calibri"/>
                <a:cs typeface="Calibri"/>
              </a:rPr>
              <a:t>m</a:t>
            </a:r>
            <a:r>
              <a:rPr lang="it-IT" sz="2800" spc="-10" dirty="0">
                <a:latin typeface="Calibri"/>
                <a:cs typeface="Calibri"/>
              </a:rPr>
              <a:t>p</a:t>
            </a:r>
            <a:r>
              <a:rPr lang="it-IT" sz="2800" dirty="0">
                <a:latin typeface="Calibri"/>
                <a:cs typeface="Calibri"/>
              </a:rPr>
              <a:t>e</a:t>
            </a:r>
            <a:r>
              <a:rPr lang="it-IT" sz="2800" spc="-5" dirty="0">
                <a:latin typeface="Calibri"/>
                <a:cs typeface="Calibri"/>
              </a:rPr>
              <a:t>g</a:t>
            </a:r>
            <a:r>
              <a:rPr lang="it-IT" sz="2800" spc="-10" dirty="0">
                <a:latin typeface="Calibri"/>
                <a:cs typeface="Calibri"/>
              </a:rPr>
              <a:t>n</a:t>
            </a:r>
            <a:r>
              <a:rPr lang="it-IT" sz="2800" dirty="0">
                <a:latin typeface="Calibri"/>
                <a:cs typeface="Calibri"/>
              </a:rPr>
              <a:t>a</a:t>
            </a:r>
            <a:r>
              <a:rPr lang="it-IT" sz="2800" spc="15" dirty="0">
                <a:latin typeface="Calibri"/>
                <a:cs typeface="Calibri"/>
              </a:rPr>
              <a:t> </a:t>
            </a:r>
            <a:r>
              <a:rPr lang="it-IT" sz="2800" dirty="0">
                <a:latin typeface="Calibri"/>
                <a:cs typeface="Calibri"/>
              </a:rPr>
              <a:t>a</a:t>
            </a:r>
            <a:r>
              <a:rPr lang="it-IT" sz="2800" spc="-5" dirty="0">
                <a:latin typeface="Calibri"/>
                <a:cs typeface="Calibri"/>
              </a:rPr>
              <a:t> </a:t>
            </a:r>
            <a:r>
              <a:rPr lang="it-IT" sz="2800" spc="-20" dirty="0">
                <a:latin typeface="Calibri"/>
                <a:cs typeface="Calibri"/>
              </a:rPr>
              <a:t>c</a:t>
            </a:r>
            <a:r>
              <a:rPr lang="it-IT" sz="2800" dirty="0">
                <a:latin typeface="Calibri"/>
                <a:cs typeface="Calibri"/>
              </a:rPr>
              <a:t>o</a:t>
            </a:r>
            <a:r>
              <a:rPr lang="it-IT" sz="2800" spc="-5" dirty="0">
                <a:latin typeface="Calibri"/>
                <a:cs typeface="Calibri"/>
              </a:rPr>
              <a:t>s</a:t>
            </a:r>
            <a:r>
              <a:rPr lang="it-IT" sz="2800" dirty="0">
                <a:latin typeface="Calibri"/>
                <a:cs typeface="Calibri"/>
              </a:rPr>
              <a:t>tit</a:t>
            </a:r>
            <a:r>
              <a:rPr lang="it-IT" sz="2800" spc="-10" dirty="0">
                <a:latin typeface="Calibri"/>
                <a:cs typeface="Calibri"/>
              </a:rPr>
              <a:t>u</a:t>
            </a:r>
            <a:r>
              <a:rPr lang="it-IT" sz="2800" dirty="0">
                <a:latin typeface="Calibri"/>
                <a:cs typeface="Calibri"/>
              </a:rPr>
              <a:t>i</a:t>
            </a:r>
            <a:r>
              <a:rPr lang="it-IT" sz="2800" spc="-20" dirty="0">
                <a:latin typeface="Calibri"/>
                <a:cs typeface="Calibri"/>
              </a:rPr>
              <a:t>r</a:t>
            </a:r>
            <a:r>
              <a:rPr lang="it-IT" sz="2800" dirty="0">
                <a:latin typeface="Calibri"/>
                <a:cs typeface="Calibri"/>
              </a:rPr>
              <a:t>e t</a:t>
            </a:r>
            <a:r>
              <a:rPr lang="it-IT" sz="2800" spc="-25" dirty="0">
                <a:latin typeface="Calibri"/>
                <a:cs typeface="Calibri"/>
              </a:rPr>
              <a:t>r</a:t>
            </a:r>
            <a:r>
              <a:rPr lang="it-IT" sz="2800" dirty="0">
                <a:latin typeface="Calibri"/>
                <a:cs typeface="Calibri"/>
              </a:rPr>
              <a:t>e e</a:t>
            </a:r>
            <a:r>
              <a:rPr lang="it-IT" sz="2800" spc="-20" dirty="0">
                <a:latin typeface="Calibri"/>
                <a:cs typeface="Calibri"/>
              </a:rPr>
              <a:t>n</a:t>
            </a:r>
            <a:r>
              <a:rPr lang="it-IT" sz="2800" dirty="0">
                <a:latin typeface="Calibri"/>
                <a:cs typeface="Calibri"/>
              </a:rPr>
              <a:t>ti</a:t>
            </a:r>
            <a:r>
              <a:rPr lang="it-IT" sz="2800" spc="15" dirty="0">
                <a:latin typeface="Calibri"/>
                <a:cs typeface="Calibri"/>
              </a:rPr>
              <a:t> </a:t>
            </a:r>
            <a:r>
              <a:rPr lang="it-IT" sz="2800" spc="-20" dirty="0">
                <a:latin typeface="Calibri"/>
                <a:cs typeface="Calibri"/>
              </a:rPr>
              <a:t>c</a:t>
            </a:r>
            <a:r>
              <a:rPr lang="it-IT" sz="2800" dirty="0">
                <a:latin typeface="Calibri"/>
                <a:cs typeface="Calibri"/>
              </a:rPr>
              <a:t>om</a:t>
            </a:r>
            <a:r>
              <a:rPr lang="it-IT" sz="2800" spc="-10" dirty="0">
                <a:latin typeface="Calibri"/>
                <a:cs typeface="Calibri"/>
              </a:rPr>
              <a:t>p</a:t>
            </a:r>
            <a:r>
              <a:rPr lang="it-IT" sz="2800" spc="-15" dirty="0">
                <a:latin typeface="Calibri"/>
                <a:cs typeface="Calibri"/>
              </a:rPr>
              <a:t>et</a:t>
            </a:r>
            <a:r>
              <a:rPr lang="it-IT" sz="2800" dirty="0">
                <a:latin typeface="Calibri"/>
                <a:cs typeface="Calibri"/>
              </a:rPr>
              <a:t>e</a:t>
            </a:r>
            <a:r>
              <a:rPr lang="it-IT" sz="2800" spc="-20" dirty="0">
                <a:latin typeface="Calibri"/>
                <a:cs typeface="Calibri"/>
              </a:rPr>
              <a:t>n</a:t>
            </a:r>
            <a:r>
              <a:rPr lang="it-IT" sz="2800" dirty="0">
                <a:latin typeface="Calibri"/>
                <a:cs typeface="Calibri"/>
              </a:rPr>
              <a:t>ti:</a:t>
            </a:r>
          </a:p>
          <a:p>
            <a:pPr marL="355600" indent="-343535">
              <a:lnSpc>
                <a:spcPct val="100000"/>
              </a:lnSpc>
              <a:spcBef>
                <a:spcPts val="335"/>
              </a:spcBef>
              <a:buFont typeface="Arial"/>
              <a:buChar char="•"/>
              <a:tabLst>
                <a:tab pos="355600" algn="l"/>
              </a:tabLst>
            </a:pPr>
            <a:r>
              <a:rPr lang="it-IT" sz="2800" dirty="0">
                <a:latin typeface="Calibri"/>
                <a:cs typeface="Calibri"/>
              </a:rPr>
              <a:t>gli Istituti regionali di ricerca, sperimentazione e aggiornamento educativi (IRRSAE);</a:t>
            </a:r>
          </a:p>
          <a:p>
            <a:pPr marL="355600" indent="-343535">
              <a:lnSpc>
                <a:spcPct val="100000"/>
              </a:lnSpc>
              <a:spcBef>
                <a:spcPts val="335"/>
              </a:spcBef>
              <a:buFont typeface="Arial"/>
              <a:buChar char="•"/>
              <a:tabLst>
                <a:tab pos="355600" algn="l"/>
              </a:tabLst>
            </a:pPr>
            <a:r>
              <a:rPr lang="it-IT" sz="2800" dirty="0">
                <a:latin typeface="Calibri"/>
                <a:cs typeface="Calibri"/>
              </a:rPr>
              <a:t>il Centro Europeo per l'Educazione (CEDE);</a:t>
            </a:r>
          </a:p>
          <a:p>
            <a:pPr marL="355600" indent="-343535">
              <a:lnSpc>
                <a:spcPct val="100000"/>
              </a:lnSpc>
              <a:spcBef>
                <a:spcPts val="335"/>
              </a:spcBef>
              <a:buFont typeface="Arial"/>
              <a:buChar char="•"/>
              <a:tabLst>
                <a:tab pos="355600" algn="l"/>
              </a:tabLst>
            </a:pPr>
            <a:r>
              <a:rPr lang="it-IT" sz="2800" dirty="0">
                <a:latin typeface="Calibri"/>
                <a:cs typeface="Calibri"/>
              </a:rPr>
              <a:t>la Biblioteca di documentazione pedagogica (BDP).</a:t>
            </a:r>
          </a:p>
          <a:p>
            <a:endParaRPr lang="it-IT" sz="2400" dirty="0"/>
          </a:p>
        </p:txBody>
      </p:sp>
    </p:spTree>
    <p:extLst>
      <p:ext uri="{BB962C8B-B14F-4D97-AF65-F5344CB8AC3E}">
        <p14:creationId xmlns:p14="http://schemas.microsoft.com/office/powerpoint/2010/main" val="1111004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6400" y="609600"/>
            <a:ext cx="6589199" cy="899890"/>
          </a:xfrm>
        </p:spPr>
        <p:txBody>
          <a:bodyPr/>
          <a:lstStyle/>
          <a:p>
            <a:r>
              <a:rPr lang="it-IT" b="1" dirty="0">
                <a:latin typeface="Calibri"/>
                <a:cs typeface="Calibri"/>
              </a:rPr>
              <a:t>DPR</a:t>
            </a:r>
            <a:r>
              <a:rPr lang="it-IT" b="1" spc="-5" dirty="0">
                <a:latin typeface="Calibri"/>
                <a:cs typeface="Calibri"/>
              </a:rPr>
              <a:t> </a:t>
            </a:r>
            <a:r>
              <a:rPr lang="it-IT" b="1" dirty="0">
                <a:latin typeface="Calibri"/>
                <a:cs typeface="Calibri"/>
              </a:rPr>
              <a:t>419/19</a:t>
            </a:r>
            <a:r>
              <a:rPr lang="it-IT" b="1" spc="-15" dirty="0">
                <a:latin typeface="Calibri"/>
                <a:cs typeface="Calibri"/>
              </a:rPr>
              <a:t>7</a:t>
            </a:r>
            <a:r>
              <a:rPr lang="it-IT" b="1" dirty="0">
                <a:latin typeface="Calibri"/>
                <a:cs typeface="Calibri"/>
              </a:rPr>
              <a:t>4</a:t>
            </a:r>
            <a:endParaRPr lang="it-IT" dirty="0"/>
          </a:p>
        </p:txBody>
      </p:sp>
      <p:sp>
        <p:nvSpPr>
          <p:cNvPr id="3" name="Segnaposto contenuto 2"/>
          <p:cNvSpPr>
            <a:spLocks noGrp="1"/>
          </p:cNvSpPr>
          <p:nvPr>
            <p:ph idx="1"/>
          </p:nvPr>
        </p:nvSpPr>
        <p:spPr>
          <a:xfrm>
            <a:off x="838200" y="1509490"/>
            <a:ext cx="7696201" cy="4738910"/>
          </a:xfrm>
        </p:spPr>
        <p:txBody>
          <a:bodyPr>
            <a:noAutofit/>
          </a:bodyPr>
          <a:lstStyle/>
          <a:p>
            <a:pPr marL="12065" marR="12700" indent="0">
              <a:lnSpc>
                <a:spcPct val="100099"/>
              </a:lnSpc>
              <a:spcBef>
                <a:spcPts val="334"/>
              </a:spcBef>
              <a:buNone/>
              <a:tabLst>
                <a:tab pos="355600" algn="l"/>
              </a:tabLst>
            </a:pPr>
            <a:r>
              <a:rPr lang="it-IT" sz="2800" dirty="0">
                <a:latin typeface="Calibri"/>
                <a:cs typeface="Calibri"/>
              </a:rPr>
              <a:t>Questi istituti regionali furono in seguito </a:t>
            </a:r>
            <a:r>
              <a:rPr lang="it-IT" sz="2800" dirty="0" err="1">
                <a:latin typeface="Calibri"/>
                <a:cs typeface="Calibri"/>
              </a:rPr>
              <a:t>ridenominati</a:t>
            </a:r>
            <a:r>
              <a:rPr lang="it-IT" sz="2800" dirty="0">
                <a:latin typeface="Calibri"/>
                <a:cs typeface="Calibri"/>
              </a:rPr>
              <a:t> IRRE (Istituti regionali di ricerca educativa) e dal 2007 soppressi ed unificati nell'Agenzia nazionale per lo sviluppo dell'autonomia scolastica in forza della legge finanziaria varata in quell'anno dal secondo governo Prodi (legge 296/2006). Oggi </a:t>
            </a:r>
            <a:r>
              <a:rPr lang="it-IT" sz="2800" b="1" dirty="0">
                <a:latin typeface="Calibri"/>
                <a:cs typeface="Calibri"/>
              </a:rPr>
              <a:t>INDIRE</a:t>
            </a:r>
            <a:r>
              <a:rPr lang="it-IT" sz="2800" dirty="0">
                <a:latin typeface="Calibri"/>
                <a:cs typeface="Calibri"/>
              </a:rPr>
              <a:t>.</a:t>
            </a:r>
          </a:p>
          <a:p>
            <a:pPr marL="12065" marR="657860" indent="0">
              <a:lnSpc>
                <a:spcPct val="100000"/>
              </a:lnSpc>
              <a:spcBef>
                <a:spcPts val="335"/>
              </a:spcBef>
              <a:buNone/>
              <a:tabLst>
                <a:tab pos="355600" algn="l"/>
              </a:tabLst>
            </a:pPr>
            <a:r>
              <a:rPr lang="it-IT" sz="2800" dirty="0">
                <a:latin typeface="Calibri"/>
                <a:cs typeface="Calibri"/>
              </a:rPr>
              <a:t>Il CEDE fu trasformato dal D. </a:t>
            </a:r>
            <a:r>
              <a:rPr lang="it-IT" sz="2800" dirty="0" err="1">
                <a:latin typeface="Calibri"/>
                <a:cs typeface="Calibri"/>
              </a:rPr>
              <a:t>lgs</a:t>
            </a:r>
            <a:r>
              <a:rPr lang="it-IT" sz="2800" dirty="0">
                <a:latin typeface="Calibri"/>
                <a:cs typeface="Calibri"/>
              </a:rPr>
              <a:t> 258/1999 in Istituto nazionale per la valutazione del sistema dell'istruzione, meglio noto come </a:t>
            </a:r>
            <a:r>
              <a:rPr lang="it-IT" sz="2800" b="1" dirty="0">
                <a:latin typeface="Calibri"/>
                <a:cs typeface="Calibri"/>
              </a:rPr>
              <a:t>INVALSI</a:t>
            </a:r>
            <a:r>
              <a:rPr lang="it-IT" sz="2800" dirty="0">
                <a:latin typeface="Calibri"/>
                <a:cs typeface="Calibri"/>
              </a:rPr>
              <a:t>.</a:t>
            </a:r>
            <a:endParaRPr lang="it-IT" sz="2800" dirty="0">
              <a:latin typeface="Calibri"/>
              <a:cs typeface="Calibri"/>
            </a:endParaRPr>
          </a:p>
        </p:txBody>
      </p:sp>
    </p:spTree>
    <p:extLst>
      <p:ext uri="{BB962C8B-B14F-4D97-AF65-F5344CB8AC3E}">
        <p14:creationId xmlns:p14="http://schemas.microsoft.com/office/powerpoint/2010/main" val="11670094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609600"/>
            <a:ext cx="6589199" cy="671290"/>
          </a:xfrm>
        </p:spPr>
        <p:txBody>
          <a:bodyPr>
            <a:normAutofit fontScale="90000"/>
          </a:bodyPr>
          <a:lstStyle/>
          <a:p>
            <a:pPr algn="ctr"/>
            <a:r>
              <a:rPr lang="it-IT" sz="4400" b="1" dirty="0">
                <a:latin typeface="Calibri"/>
                <a:cs typeface="Calibri"/>
              </a:rPr>
              <a:t>DPR</a:t>
            </a:r>
            <a:r>
              <a:rPr lang="it-IT" sz="4400" b="1" spc="-5" dirty="0">
                <a:latin typeface="Calibri"/>
                <a:cs typeface="Calibri"/>
              </a:rPr>
              <a:t> </a:t>
            </a:r>
            <a:r>
              <a:rPr lang="it-IT" sz="4400" b="1" dirty="0">
                <a:latin typeface="Calibri"/>
                <a:cs typeface="Calibri"/>
              </a:rPr>
              <a:t>420/19</a:t>
            </a:r>
            <a:r>
              <a:rPr lang="it-IT" sz="4400" b="1" spc="-15" dirty="0">
                <a:latin typeface="Calibri"/>
                <a:cs typeface="Calibri"/>
              </a:rPr>
              <a:t>7</a:t>
            </a:r>
            <a:r>
              <a:rPr lang="it-IT" sz="4400" b="1" dirty="0">
                <a:latin typeface="Calibri"/>
                <a:cs typeface="Calibri"/>
              </a:rPr>
              <a:t>4</a:t>
            </a:r>
            <a:endParaRPr lang="it-IT" sz="4400" dirty="0"/>
          </a:p>
        </p:txBody>
      </p:sp>
      <p:sp>
        <p:nvSpPr>
          <p:cNvPr id="3" name="Segnaposto contenuto 2"/>
          <p:cNvSpPr>
            <a:spLocks noGrp="1"/>
          </p:cNvSpPr>
          <p:nvPr>
            <p:ph idx="1"/>
          </p:nvPr>
        </p:nvSpPr>
        <p:spPr>
          <a:xfrm>
            <a:off x="1102799" y="1447800"/>
            <a:ext cx="7010400" cy="4800600"/>
          </a:xfrm>
        </p:spPr>
        <p:txBody>
          <a:bodyPr>
            <a:noAutofit/>
          </a:bodyPr>
          <a:lstStyle/>
          <a:p>
            <a:pPr marL="355600" marR="53340" indent="-343535">
              <a:lnSpc>
                <a:spcPts val="2920"/>
              </a:lnSpc>
              <a:buFont typeface="Arial"/>
              <a:buChar char="•"/>
              <a:tabLst>
                <a:tab pos="355600" algn="l"/>
              </a:tabLst>
            </a:pPr>
            <a:r>
              <a:rPr lang="it-IT" sz="2800" dirty="0">
                <a:latin typeface="Calibri"/>
                <a:cs typeface="Calibri"/>
              </a:rPr>
              <a:t>L'ultimo</a:t>
            </a:r>
            <a:r>
              <a:rPr lang="it-IT" sz="2800" spc="-5" dirty="0">
                <a:latin typeface="Calibri"/>
                <a:cs typeface="Calibri"/>
              </a:rPr>
              <a:t> </a:t>
            </a:r>
            <a:r>
              <a:rPr lang="it-IT" sz="2800" dirty="0">
                <a:latin typeface="Calibri"/>
                <a:cs typeface="Calibri"/>
              </a:rPr>
              <a:t>dec</a:t>
            </a:r>
            <a:r>
              <a:rPr lang="it-IT" sz="2800" spc="-50" dirty="0">
                <a:latin typeface="Calibri"/>
                <a:cs typeface="Calibri"/>
              </a:rPr>
              <a:t>r</a:t>
            </a:r>
            <a:r>
              <a:rPr lang="it-IT" sz="2800" spc="-15" dirty="0">
                <a:latin typeface="Calibri"/>
                <a:cs typeface="Calibri"/>
              </a:rPr>
              <a:t>e</a:t>
            </a:r>
            <a:r>
              <a:rPr lang="it-IT" sz="2800" spc="-30" dirty="0">
                <a:latin typeface="Calibri"/>
                <a:cs typeface="Calibri"/>
              </a:rPr>
              <a:t>t</a:t>
            </a:r>
            <a:r>
              <a:rPr lang="it-IT" sz="2800" dirty="0">
                <a:latin typeface="Calibri"/>
                <a:cs typeface="Calibri"/>
              </a:rPr>
              <a:t>o</a:t>
            </a:r>
            <a:r>
              <a:rPr lang="it-IT" sz="2800" spc="-20" dirty="0">
                <a:latin typeface="Calibri"/>
                <a:cs typeface="Calibri"/>
              </a:rPr>
              <a:t> </a:t>
            </a:r>
            <a:r>
              <a:rPr lang="it-IT" sz="2800" dirty="0">
                <a:latin typeface="Calibri"/>
                <a:cs typeface="Calibri"/>
              </a:rPr>
              <a:t>p</a:t>
            </a:r>
            <a:r>
              <a:rPr lang="it-IT" sz="2800" spc="-50" dirty="0">
                <a:latin typeface="Calibri"/>
                <a:cs typeface="Calibri"/>
              </a:rPr>
              <a:t>r</a:t>
            </a:r>
            <a:r>
              <a:rPr lang="it-IT" sz="2800" dirty="0">
                <a:latin typeface="Calibri"/>
                <a:cs typeface="Calibri"/>
              </a:rPr>
              <a:t>esidenziale</a:t>
            </a:r>
            <a:r>
              <a:rPr lang="it-IT" sz="2800" spc="-45" dirty="0">
                <a:latin typeface="Calibri"/>
                <a:cs typeface="Calibri"/>
              </a:rPr>
              <a:t> </a:t>
            </a:r>
            <a:r>
              <a:rPr lang="it-IT" sz="2800" dirty="0">
                <a:latin typeface="Calibri"/>
                <a:cs typeface="Calibri"/>
              </a:rPr>
              <a:t>del</a:t>
            </a:r>
            <a:r>
              <a:rPr lang="it-IT" sz="2800" spc="-5" dirty="0">
                <a:latin typeface="Calibri"/>
                <a:cs typeface="Calibri"/>
              </a:rPr>
              <a:t> </a:t>
            </a:r>
            <a:r>
              <a:rPr lang="it-IT" sz="2800" i="1" spc="-20" dirty="0">
                <a:latin typeface="Calibri"/>
                <a:cs typeface="Calibri"/>
              </a:rPr>
              <a:t>c</a:t>
            </a:r>
            <a:r>
              <a:rPr lang="it-IT" sz="2800" i="1" dirty="0">
                <a:latin typeface="Calibri"/>
                <a:cs typeface="Calibri"/>
              </a:rPr>
              <a:t>o</a:t>
            </a:r>
            <a:r>
              <a:rPr lang="it-IT" sz="2800" i="1" spc="-10" dirty="0">
                <a:latin typeface="Calibri"/>
                <a:cs typeface="Calibri"/>
              </a:rPr>
              <a:t>r</a:t>
            </a:r>
            <a:r>
              <a:rPr lang="it-IT" sz="2800" i="1" dirty="0">
                <a:latin typeface="Calibri"/>
                <a:cs typeface="Calibri"/>
              </a:rPr>
              <a:t>pus</a:t>
            </a:r>
            <a:r>
              <a:rPr lang="it-IT" sz="2800" i="1" spc="10" dirty="0">
                <a:latin typeface="Calibri"/>
                <a:cs typeface="Calibri"/>
              </a:rPr>
              <a:t> </a:t>
            </a:r>
            <a:r>
              <a:rPr lang="it-IT" sz="2800" dirty="0">
                <a:latin typeface="Calibri"/>
                <a:cs typeface="Calibri"/>
              </a:rPr>
              <a:t>dei p</a:t>
            </a:r>
            <a:r>
              <a:rPr lang="it-IT" sz="2800" spc="-60" dirty="0">
                <a:latin typeface="Calibri"/>
                <a:cs typeface="Calibri"/>
              </a:rPr>
              <a:t>r</a:t>
            </a:r>
            <a:r>
              <a:rPr lang="it-IT" sz="2800" dirty="0">
                <a:latin typeface="Calibri"/>
                <a:cs typeface="Calibri"/>
              </a:rPr>
              <a:t>o</a:t>
            </a:r>
            <a:r>
              <a:rPr lang="it-IT" sz="2800" spc="5" dirty="0">
                <a:latin typeface="Calibri"/>
                <a:cs typeface="Calibri"/>
              </a:rPr>
              <a:t>v</a:t>
            </a:r>
            <a:r>
              <a:rPr lang="it-IT" sz="2800" spc="-40" dirty="0">
                <a:latin typeface="Calibri"/>
                <a:cs typeface="Calibri"/>
              </a:rPr>
              <a:t>v</a:t>
            </a:r>
            <a:r>
              <a:rPr lang="it-IT" sz="2800" dirty="0">
                <a:latin typeface="Calibri"/>
                <a:cs typeface="Calibri"/>
              </a:rPr>
              <a:t>edime</a:t>
            </a:r>
            <a:r>
              <a:rPr lang="it-IT" sz="2800" spc="-20" dirty="0">
                <a:latin typeface="Calibri"/>
                <a:cs typeface="Calibri"/>
              </a:rPr>
              <a:t>n</a:t>
            </a:r>
            <a:r>
              <a:rPr lang="it-IT" sz="2800" dirty="0">
                <a:latin typeface="Calibri"/>
                <a:cs typeface="Calibri"/>
              </a:rPr>
              <a:t>ti</a:t>
            </a:r>
            <a:r>
              <a:rPr lang="it-IT" sz="2800" spc="-25" dirty="0">
                <a:latin typeface="Calibri"/>
                <a:cs typeface="Calibri"/>
              </a:rPr>
              <a:t> </a:t>
            </a:r>
            <a:r>
              <a:rPr lang="it-IT" sz="2800" spc="-15" dirty="0">
                <a:latin typeface="Calibri"/>
                <a:cs typeface="Calibri"/>
              </a:rPr>
              <a:t>dele</a:t>
            </a:r>
            <a:r>
              <a:rPr lang="it-IT" sz="2800" spc="-60" dirty="0">
                <a:latin typeface="Calibri"/>
                <a:cs typeface="Calibri"/>
              </a:rPr>
              <a:t>g</a:t>
            </a:r>
            <a:r>
              <a:rPr lang="it-IT" sz="2800" spc="-25" dirty="0">
                <a:latin typeface="Calibri"/>
                <a:cs typeface="Calibri"/>
              </a:rPr>
              <a:t>a</a:t>
            </a:r>
            <a:r>
              <a:rPr lang="it-IT" sz="2800" dirty="0">
                <a:latin typeface="Calibri"/>
                <a:cs typeface="Calibri"/>
              </a:rPr>
              <a:t>ti</a:t>
            </a:r>
            <a:r>
              <a:rPr lang="it-IT" sz="2800" spc="-25" dirty="0">
                <a:latin typeface="Calibri"/>
                <a:cs typeface="Calibri"/>
              </a:rPr>
              <a:t> </a:t>
            </a:r>
            <a:r>
              <a:rPr lang="it-IT" sz="2800" spc="-15" dirty="0">
                <a:latin typeface="Calibri"/>
                <a:cs typeface="Calibri"/>
              </a:rPr>
              <a:t>rigua</a:t>
            </a:r>
            <a:r>
              <a:rPr lang="it-IT" sz="2800" spc="-55" dirty="0">
                <a:latin typeface="Calibri"/>
                <a:cs typeface="Calibri"/>
              </a:rPr>
              <a:t>r</a:t>
            </a:r>
            <a:r>
              <a:rPr lang="it-IT" sz="2800" dirty="0">
                <a:latin typeface="Calibri"/>
                <a:cs typeface="Calibri"/>
              </a:rPr>
              <a:t>da</a:t>
            </a:r>
            <a:r>
              <a:rPr lang="it-IT" sz="2800" spc="-10" dirty="0">
                <a:latin typeface="Calibri"/>
                <a:cs typeface="Calibri"/>
              </a:rPr>
              <a:t> </a:t>
            </a:r>
            <a:r>
              <a:rPr lang="it-IT" sz="2800" dirty="0">
                <a:latin typeface="Calibri"/>
                <a:cs typeface="Calibri"/>
              </a:rPr>
              <a:t>lo </a:t>
            </a:r>
            <a:r>
              <a:rPr lang="it-IT" sz="2800" spc="-40" dirty="0">
                <a:latin typeface="Calibri"/>
                <a:cs typeface="Calibri"/>
              </a:rPr>
              <a:t>s</a:t>
            </a:r>
            <a:r>
              <a:rPr lang="it-IT" sz="2800" spc="-55" dirty="0">
                <a:latin typeface="Calibri"/>
                <a:cs typeface="Calibri"/>
              </a:rPr>
              <a:t>t</a:t>
            </a:r>
            <a:r>
              <a:rPr lang="it-IT" sz="2800" spc="-25" dirty="0">
                <a:latin typeface="Calibri"/>
                <a:cs typeface="Calibri"/>
              </a:rPr>
              <a:t>a</a:t>
            </a:r>
            <a:r>
              <a:rPr lang="it-IT" sz="2800" spc="-40" dirty="0">
                <a:latin typeface="Calibri"/>
                <a:cs typeface="Calibri"/>
              </a:rPr>
              <a:t>t</a:t>
            </a:r>
            <a:r>
              <a:rPr lang="it-IT" sz="2800" dirty="0">
                <a:latin typeface="Calibri"/>
                <a:cs typeface="Calibri"/>
              </a:rPr>
              <a:t>o</a:t>
            </a:r>
            <a:r>
              <a:rPr lang="it-IT" sz="2800" spc="-5" dirty="0">
                <a:latin typeface="Calibri"/>
                <a:cs typeface="Calibri"/>
              </a:rPr>
              <a:t> </a:t>
            </a:r>
            <a:r>
              <a:rPr lang="it-IT" sz="2800" dirty="0">
                <a:latin typeface="Calibri"/>
                <a:cs typeface="Calibri"/>
              </a:rPr>
              <a:t>giu</a:t>
            </a:r>
            <a:r>
              <a:rPr lang="it-IT" sz="2800" spc="-10" dirty="0">
                <a:latin typeface="Calibri"/>
                <a:cs typeface="Calibri"/>
              </a:rPr>
              <a:t>r</a:t>
            </a:r>
            <a:r>
              <a:rPr lang="it-IT" sz="2800" dirty="0">
                <a:latin typeface="Calibri"/>
                <a:cs typeface="Calibri"/>
              </a:rPr>
              <a:t>idi</a:t>
            </a:r>
            <a:r>
              <a:rPr lang="it-IT" sz="2800" spc="-20" dirty="0">
                <a:latin typeface="Calibri"/>
                <a:cs typeface="Calibri"/>
              </a:rPr>
              <a:t>c</a:t>
            </a:r>
            <a:r>
              <a:rPr lang="it-IT" sz="2800" dirty="0">
                <a:latin typeface="Calibri"/>
                <a:cs typeface="Calibri"/>
              </a:rPr>
              <a:t>o</a:t>
            </a:r>
            <a:r>
              <a:rPr lang="it-IT" sz="2800" spc="-5" dirty="0">
                <a:latin typeface="Calibri"/>
                <a:cs typeface="Calibri"/>
              </a:rPr>
              <a:t> </a:t>
            </a:r>
            <a:r>
              <a:rPr lang="it-IT" sz="2800" spc="-15" dirty="0">
                <a:latin typeface="Calibri"/>
                <a:cs typeface="Calibri"/>
              </a:rPr>
              <a:t>ed il </a:t>
            </a:r>
            <a:r>
              <a:rPr lang="it-IT" sz="2800" spc="-10" dirty="0">
                <a:latin typeface="Calibri"/>
                <a:cs typeface="Calibri"/>
              </a:rPr>
              <a:t>t</a:t>
            </a:r>
            <a:r>
              <a:rPr lang="it-IT" sz="2800" spc="-80" dirty="0">
                <a:latin typeface="Calibri"/>
                <a:cs typeface="Calibri"/>
              </a:rPr>
              <a:t>r</a:t>
            </a:r>
            <a:r>
              <a:rPr lang="it-IT" sz="2800" spc="-25" dirty="0">
                <a:latin typeface="Calibri"/>
                <a:cs typeface="Calibri"/>
              </a:rPr>
              <a:t>a</a:t>
            </a:r>
            <a:r>
              <a:rPr lang="it-IT" sz="2800" spc="-55" dirty="0">
                <a:latin typeface="Calibri"/>
                <a:cs typeface="Calibri"/>
              </a:rPr>
              <a:t>tt</a:t>
            </a:r>
            <a:r>
              <a:rPr lang="it-IT" sz="2800" spc="-20" dirty="0">
                <a:latin typeface="Calibri"/>
                <a:cs typeface="Calibri"/>
              </a:rPr>
              <a:t>ame</a:t>
            </a:r>
            <a:r>
              <a:rPr lang="it-IT" sz="2800" spc="-40" dirty="0">
                <a:latin typeface="Calibri"/>
                <a:cs typeface="Calibri"/>
              </a:rPr>
              <a:t>nt</a:t>
            </a:r>
            <a:r>
              <a:rPr lang="it-IT" sz="2800" dirty="0">
                <a:latin typeface="Calibri"/>
                <a:cs typeface="Calibri"/>
              </a:rPr>
              <a:t>o</a:t>
            </a:r>
            <a:r>
              <a:rPr lang="it-IT" sz="2800" spc="-35" dirty="0">
                <a:latin typeface="Calibri"/>
                <a:cs typeface="Calibri"/>
              </a:rPr>
              <a:t> </a:t>
            </a:r>
            <a:r>
              <a:rPr lang="it-IT" sz="2800" spc="-15" dirty="0">
                <a:latin typeface="Calibri"/>
                <a:cs typeface="Calibri"/>
              </a:rPr>
              <a:t>e</a:t>
            </a:r>
            <a:r>
              <a:rPr lang="it-IT" sz="2800" spc="-45" dirty="0">
                <a:latin typeface="Calibri"/>
                <a:cs typeface="Calibri"/>
              </a:rPr>
              <a:t>c</a:t>
            </a:r>
            <a:r>
              <a:rPr lang="it-IT" sz="2800" dirty="0">
                <a:latin typeface="Calibri"/>
                <a:cs typeface="Calibri"/>
              </a:rPr>
              <a:t>onomi</a:t>
            </a:r>
            <a:r>
              <a:rPr lang="it-IT" sz="2800" spc="-20" dirty="0">
                <a:latin typeface="Calibri"/>
                <a:cs typeface="Calibri"/>
              </a:rPr>
              <a:t>c</a:t>
            </a:r>
            <a:r>
              <a:rPr lang="it-IT" sz="2800" dirty="0">
                <a:latin typeface="Calibri"/>
                <a:cs typeface="Calibri"/>
              </a:rPr>
              <a:t>o</a:t>
            </a:r>
            <a:r>
              <a:rPr lang="it-IT" sz="2800" spc="-5" dirty="0">
                <a:latin typeface="Calibri"/>
                <a:cs typeface="Calibri"/>
              </a:rPr>
              <a:t> </a:t>
            </a:r>
            <a:r>
              <a:rPr lang="it-IT" sz="2800" dirty="0">
                <a:latin typeface="Calibri"/>
                <a:cs typeface="Calibri"/>
              </a:rPr>
              <a:t>del</a:t>
            </a:r>
            <a:r>
              <a:rPr lang="it-IT" sz="2800" spc="-15" dirty="0">
                <a:latin typeface="Calibri"/>
                <a:cs typeface="Calibri"/>
              </a:rPr>
              <a:t> pe</a:t>
            </a:r>
            <a:r>
              <a:rPr lang="it-IT" sz="2800" spc="-70" dirty="0">
                <a:latin typeface="Calibri"/>
                <a:cs typeface="Calibri"/>
              </a:rPr>
              <a:t>r</a:t>
            </a:r>
            <a:r>
              <a:rPr lang="it-IT" sz="2800" dirty="0">
                <a:latin typeface="Calibri"/>
                <a:cs typeface="Calibri"/>
              </a:rPr>
              <a:t>sona</a:t>
            </a:r>
            <a:r>
              <a:rPr lang="it-IT" sz="2800" spc="5" dirty="0">
                <a:latin typeface="Calibri"/>
                <a:cs typeface="Calibri"/>
              </a:rPr>
              <a:t>l</a:t>
            </a:r>
            <a:r>
              <a:rPr lang="it-IT" sz="2800" spc="-15" dirty="0">
                <a:latin typeface="Calibri"/>
                <a:cs typeface="Calibri"/>
              </a:rPr>
              <a:t>e</a:t>
            </a:r>
            <a:r>
              <a:rPr lang="it-IT" sz="2800" spc="-35" dirty="0">
                <a:latin typeface="Calibri"/>
                <a:cs typeface="Calibri"/>
              </a:rPr>
              <a:t> </a:t>
            </a:r>
            <a:r>
              <a:rPr lang="it-IT" sz="2800" b="1" dirty="0">
                <a:latin typeface="Calibri"/>
                <a:cs typeface="Calibri"/>
              </a:rPr>
              <a:t>non</a:t>
            </a:r>
            <a:r>
              <a:rPr lang="it-IT" sz="2800" b="1" spc="-15" dirty="0">
                <a:latin typeface="Calibri"/>
                <a:cs typeface="Calibri"/>
              </a:rPr>
              <a:t> </a:t>
            </a:r>
            <a:r>
              <a:rPr lang="it-IT" sz="2800" b="1" dirty="0">
                <a:latin typeface="Calibri"/>
                <a:cs typeface="Calibri"/>
              </a:rPr>
              <a:t>doce</a:t>
            </a:r>
            <a:r>
              <a:rPr lang="it-IT" sz="2800" b="1" spc="-30" dirty="0">
                <a:latin typeface="Calibri"/>
                <a:cs typeface="Calibri"/>
              </a:rPr>
              <a:t>n</a:t>
            </a:r>
            <a:r>
              <a:rPr lang="it-IT" sz="2800" b="1" spc="-40" dirty="0">
                <a:latin typeface="Calibri"/>
                <a:cs typeface="Calibri"/>
              </a:rPr>
              <a:t>t</a:t>
            </a:r>
            <a:r>
              <a:rPr lang="it-IT" sz="2800" b="1" dirty="0">
                <a:latin typeface="Calibri"/>
                <a:cs typeface="Calibri"/>
              </a:rPr>
              <a:t>e.</a:t>
            </a:r>
          </a:p>
          <a:p>
            <a:pPr>
              <a:lnSpc>
                <a:spcPts val="600"/>
              </a:lnSpc>
              <a:spcBef>
                <a:spcPts val="6"/>
              </a:spcBef>
              <a:buFont typeface="Arial"/>
              <a:buChar char="•"/>
            </a:pPr>
            <a:endParaRPr lang="it-IT" sz="700" dirty="0"/>
          </a:p>
          <a:p>
            <a:pPr marL="355600" marR="12700" indent="-343535">
              <a:lnSpc>
                <a:spcPct val="90000"/>
              </a:lnSpc>
              <a:buFont typeface="Arial"/>
              <a:buChar char="•"/>
              <a:tabLst>
                <a:tab pos="355600" algn="l"/>
              </a:tabLst>
            </a:pPr>
            <a:r>
              <a:rPr lang="it-IT" sz="2800" dirty="0">
                <a:latin typeface="Calibri"/>
                <a:cs typeface="Calibri"/>
              </a:rPr>
              <a:t>O</a:t>
            </a:r>
            <a:r>
              <a:rPr lang="it-IT" sz="2800" spc="15" dirty="0">
                <a:latin typeface="Calibri"/>
                <a:cs typeface="Calibri"/>
              </a:rPr>
              <a:t>g</a:t>
            </a:r>
            <a:r>
              <a:rPr lang="it-IT" sz="2800" dirty="0">
                <a:latin typeface="Calibri"/>
                <a:cs typeface="Calibri"/>
              </a:rPr>
              <a:t>gi, la ma</a:t>
            </a:r>
            <a:r>
              <a:rPr lang="it-IT" sz="2800" spc="15" dirty="0">
                <a:latin typeface="Calibri"/>
                <a:cs typeface="Calibri"/>
              </a:rPr>
              <a:t>g</a:t>
            </a:r>
            <a:r>
              <a:rPr lang="it-IT" sz="2800" dirty="0">
                <a:latin typeface="Calibri"/>
                <a:cs typeface="Calibri"/>
              </a:rPr>
              <a:t>gior pa</a:t>
            </a:r>
            <a:r>
              <a:rPr lang="it-IT" sz="2800" spc="-10" dirty="0">
                <a:latin typeface="Calibri"/>
                <a:cs typeface="Calibri"/>
              </a:rPr>
              <a:t>r</a:t>
            </a:r>
            <a:r>
              <a:rPr lang="it-IT" sz="2800" spc="-30" dirty="0">
                <a:latin typeface="Calibri"/>
                <a:cs typeface="Calibri"/>
              </a:rPr>
              <a:t>t</a:t>
            </a:r>
            <a:r>
              <a:rPr lang="it-IT" sz="2800" dirty="0">
                <a:latin typeface="Calibri"/>
                <a:cs typeface="Calibri"/>
              </a:rPr>
              <a:t>e</a:t>
            </a:r>
            <a:r>
              <a:rPr lang="it-IT" sz="2800" spc="-15" dirty="0">
                <a:latin typeface="Calibri"/>
                <a:cs typeface="Calibri"/>
              </a:rPr>
              <a:t> </a:t>
            </a:r>
            <a:r>
              <a:rPr lang="it-IT" sz="2800" dirty="0">
                <a:latin typeface="Calibri"/>
                <a:cs typeface="Calibri"/>
              </a:rPr>
              <a:t>di</a:t>
            </a:r>
            <a:r>
              <a:rPr lang="it-IT" sz="2800" spc="-10" dirty="0">
                <a:latin typeface="Calibri"/>
                <a:cs typeface="Calibri"/>
              </a:rPr>
              <a:t> </a:t>
            </a:r>
            <a:r>
              <a:rPr lang="it-IT" sz="2800" dirty="0">
                <a:latin typeface="Calibri"/>
                <a:cs typeface="Calibri"/>
              </a:rPr>
              <a:t>que</a:t>
            </a:r>
            <a:r>
              <a:rPr lang="it-IT" sz="2800" spc="-45" dirty="0">
                <a:latin typeface="Calibri"/>
                <a:cs typeface="Calibri"/>
              </a:rPr>
              <a:t>s</a:t>
            </a:r>
            <a:r>
              <a:rPr lang="it-IT" sz="2800" spc="-30" dirty="0">
                <a:latin typeface="Calibri"/>
                <a:cs typeface="Calibri"/>
              </a:rPr>
              <a:t>t</a:t>
            </a:r>
            <a:r>
              <a:rPr lang="it-IT" sz="2800" dirty="0">
                <a:latin typeface="Calibri"/>
                <a:cs typeface="Calibri"/>
              </a:rPr>
              <a:t>e</a:t>
            </a:r>
            <a:r>
              <a:rPr lang="it-IT" sz="2800" spc="-25" dirty="0">
                <a:latin typeface="Calibri"/>
                <a:cs typeface="Calibri"/>
              </a:rPr>
              <a:t> </a:t>
            </a:r>
            <a:r>
              <a:rPr lang="it-IT" sz="2800" dirty="0">
                <a:latin typeface="Calibri"/>
                <a:cs typeface="Calibri"/>
              </a:rPr>
              <a:t>figu</a:t>
            </a:r>
            <a:r>
              <a:rPr lang="it-IT" sz="2800" spc="-40" dirty="0">
                <a:latin typeface="Calibri"/>
                <a:cs typeface="Calibri"/>
              </a:rPr>
              <a:t>r</a:t>
            </a:r>
            <a:r>
              <a:rPr lang="it-IT" sz="2800" dirty="0">
                <a:latin typeface="Calibri"/>
                <a:cs typeface="Calibri"/>
              </a:rPr>
              <a:t>e è</a:t>
            </a:r>
            <a:r>
              <a:rPr lang="it-IT" sz="2800" spc="-15" dirty="0">
                <a:latin typeface="Calibri"/>
                <a:cs typeface="Calibri"/>
              </a:rPr>
              <a:t> </a:t>
            </a:r>
            <a:r>
              <a:rPr lang="it-IT" sz="2800" dirty="0">
                <a:latin typeface="Calibri"/>
                <a:cs typeface="Calibri"/>
              </a:rPr>
              <a:t>s</a:t>
            </a:r>
            <a:r>
              <a:rPr lang="it-IT" sz="2800" spc="-30" dirty="0">
                <a:latin typeface="Calibri"/>
                <a:cs typeface="Calibri"/>
              </a:rPr>
              <a:t>c</a:t>
            </a:r>
            <a:r>
              <a:rPr lang="it-IT" sz="2800" dirty="0">
                <a:latin typeface="Calibri"/>
                <a:cs typeface="Calibri"/>
              </a:rPr>
              <a:t>ompa</a:t>
            </a:r>
            <a:r>
              <a:rPr lang="it-IT" sz="2800" spc="-55" dirty="0">
                <a:latin typeface="Calibri"/>
                <a:cs typeface="Calibri"/>
              </a:rPr>
              <a:t>r</a:t>
            </a:r>
            <a:r>
              <a:rPr lang="it-IT" sz="2800" dirty="0">
                <a:latin typeface="Calibri"/>
                <a:cs typeface="Calibri"/>
              </a:rPr>
              <a:t>sa dalle</a:t>
            </a:r>
            <a:r>
              <a:rPr lang="it-IT" sz="2800" spc="-15" dirty="0">
                <a:latin typeface="Calibri"/>
                <a:cs typeface="Calibri"/>
              </a:rPr>
              <a:t> </a:t>
            </a:r>
            <a:r>
              <a:rPr lang="it-IT" sz="2800" dirty="0">
                <a:latin typeface="Calibri"/>
                <a:cs typeface="Calibri"/>
              </a:rPr>
              <a:t>scuole,</a:t>
            </a:r>
            <a:r>
              <a:rPr lang="it-IT" sz="2800" spc="-20" dirty="0">
                <a:latin typeface="Calibri"/>
                <a:cs typeface="Calibri"/>
              </a:rPr>
              <a:t> </a:t>
            </a:r>
            <a:r>
              <a:rPr lang="it-IT" sz="2800" spc="-15" dirty="0">
                <a:latin typeface="Calibri"/>
                <a:cs typeface="Calibri"/>
              </a:rPr>
              <a:t>e si è potu</a:t>
            </a:r>
            <a:r>
              <a:rPr lang="it-IT" sz="2800" spc="-40" dirty="0">
                <a:latin typeface="Calibri"/>
                <a:cs typeface="Calibri"/>
              </a:rPr>
              <a:t>t</a:t>
            </a:r>
            <a:r>
              <a:rPr lang="it-IT" sz="2800" dirty="0">
                <a:latin typeface="Calibri"/>
                <a:cs typeface="Calibri"/>
              </a:rPr>
              <a:t>o</a:t>
            </a:r>
            <a:r>
              <a:rPr lang="it-IT" sz="2800" spc="-5" dirty="0">
                <a:latin typeface="Calibri"/>
                <a:cs typeface="Calibri"/>
              </a:rPr>
              <a:t> </a:t>
            </a:r>
            <a:r>
              <a:rPr lang="it-IT" sz="2800" dirty="0">
                <a:latin typeface="Calibri"/>
                <a:cs typeface="Calibri"/>
              </a:rPr>
              <a:t>semplif</a:t>
            </a:r>
            <a:r>
              <a:rPr lang="it-IT" sz="2800" spc="5" dirty="0">
                <a:latin typeface="Calibri"/>
                <a:cs typeface="Calibri"/>
              </a:rPr>
              <a:t>i</a:t>
            </a:r>
            <a:r>
              <a:rPr lang="it-IT" sz="2800" spc="-45" dirty="0">
                <a:latin typeface="Calibri"/>
                <a:cs typeface="Calibri"/>
              </a:rPr>
              <a:t>c</a:t>
            </a:r>
            <a:r>
              <a:rPr lang="it-IT" sz="2800" spc="-15" dirty="0">
                <a:latin typeface="Calibri"/>
                <a:cs typeface="Calibri"/>
              </a:rPr>
              <a:t>a</a:t>
            </a:r>
            <a:r>
              <a:rPr lang="it-IT" sz="2800" spc="-50" dirty="0">
                <a:latin typeface="Calibri"/>
                <a:cs typeface="Calibri"/>
              </a:rPr>
              <a:t>r</a:t>
            </a:r>
            <a:r>
              <a:rPr lang="it-IT" sz="2800" spc="-15" dirty="0">
                <a:latin typeface="Calibri"/>
                <a:cs typeface="Calibri"/>
              </a:rPr>
              <a:t>e</a:t>
            </a:r>
            <a:r>
              <a:rPr lang="it-IT" sz="2800" spc="-35" dirty="0">
                <a:latin typeface="Calibri"/>
                <a:cs typeface="Calibri"/>
              </a:rPr>
              <a:t> </a:t>
            </a:r>
            <a:r>
              <a:rPr lang="it-IT" sz="2800" dirty="0">
                <a:latin typeface="Calibri"/>
                <a:cs typeface="Calibri"/>
              </a:rPr>
              <a:t>il</a:t>
            </a:r>
            <a:r>
              <a:rPr lang="it-IT" sz="2800" spc="15" dirty="0">
                <a:latin typeface="Calibri"/>
                <a:cs typeface="Calibri"/>
              </a:rPr>
              <a:t> </a:t>
            </a:r>
            <a:r>
              <a:rPr lang="it-IT" sz="2800" dirty="0">
                <a:latin typeface="Calibri"/>
                <a:cs typeface="Calibri"/>
              </a:rPr>
              <a:t>quad</a:t>
            </a:r>
            <a:r>
              <a:rPr lang="it-IT" sz="2800" spc="-60" dirty="0">
                <a:latin typeface="Calibri"/>
                <a:cs typeface="Calibri"/>
              </a:rPr>
              <a:t>r</a:t>
            </a:r>
            <a:r>
              <a:rPr lang="it-IT" sz="2800" dirty="0">
                <a:latin typeface="Calibri"/>
                <a:cs typeface="Calibri"/>
              </a:rPr>
              <a:t>o</a:t>
            </a:r>
            <a:r>
              <a:rPr lang="it-IT" sz="2800" spc="-20" dirty="0">
                <a:latin typeface="Calibri"/>
                <a:cs typeface="Calibri"/>
              </a:rPr>
              <a:t> </a:t>
            </a:r>
            <a:r>
              <a:rPr lang="it-IT" sz="2800" dirty="0">
                <a:latin typeface="Calibri"/>
                <a:cs typeface="Calibri"/>
              </a:rPr>
              <a:t>delle </a:t>
            </a:r>
            <a:r>
              <a:rPr lang="it-IT" sz="2800" spc="-45" dirty="0">
                <a:latin typeface="Calibri"/>
                <a:cs typeface="Calibri"/>
              </a:rPr>
              <a:t>c</a:t>
            </a:r>
            <a:r>
              <a:rPr lang="it-IT" sz="2800" spc="-15" dirty="0">
                <a:latin typeface="Calibri"/>
                <a:cs typeface="Calibri"/>
              </a:rPr>
              <a:t>ar</a:t>
            </a:r>
            <a:r>
              <a:rPr lang="it-IT" sz="2800" spc="-20" dirty="0">
                <a:latin typeface="Calibri"/>
                <a:cs typeface="Calibri"/>
              </a:rPr>
              <a:t>r</a:t>
            </a:r>
            <a:r>
              <a:rPr lang="it-IT" sz="2800" spc="-10" dirty="0">
                <a:latin typeface="Calibri"/>
                <a:cs typeface="Calibri"/>
              </a:rPr>
              <a:t>ie</a:t>
            </a:r>
            <a:r>
              <a:rPr lang="it-IT" sz="2800" spc="-50" dirty="0">
                <a:latin typeface="Calibri"/>
                <a:cs typeface="Calibri"/>
              </a:rPr>
              <a:t>r</a:t>
            </a:r>
            <a:r>
              <a:rPr lang="it-IT" sz="2800" spc="-15" dirty="0">
                <a:latin typeface="Calibri"/>
                <a:cs typeface="Calibri"/>
              </a:rPr>
              <a:t>e</a:t>
            </a:r>
            <a:r>
              <a:rPr lang="it-IT" sz="2800" spc="-25" dirty="0">
                <a:latin typeface="Calibri"/>
                <a:cs typeface="Calibri"/>
              </a:rPr>
              <a:t> </a:t>
            </a:r>
            <a:r>
              <a:rPr lang="it-IT" sz="2800" spc="-80" dirty="0">
                <a:latin typeface="Calibri"/>
                <a:cs typeface="Calibri"/>
              </a:rPr>
              <a:t>r</a:t>
            </a:r>
            <a:r>
              <a:rPr lang="it-IT" sz="2800" spc="-15" dirty="0">
                <a:latin typeface="Calibri"/>
                <a:cs typeface="Calibri"/>
              </a:rPr>
              <a:t>ac</a:t>
            </a:r>
            <a:r>
              <a:rPr lang="it-IT" sz="2800" spc="-40" dirty="0">
                <a:latin typeface="Calibri"/>
                <a:cs typeface="Calibri"/>
              </a:rPr>
              <a:t>c</a:t>
            </a:r>
            <a:r>
              <a:rPr lang="it-IT" sz="2800" dirty="0">
                <a:latin typeface="Calibri"/>
                <a:cs typeface="Calibri"/>
              </a:rPr>
              <a:t>og</a:t>
            </a:r>
            <a:r>
              <a:rPr lang="it-IT" sz="2800" spc="5" dirty="0">
                <a:latin typeface="Calibri"/>
                <a:cs typeface="Calibri"/>
              </a:rPr>
              <a:t>l</a:t>
            </a:r>
            <a:r>
              <a:rPr lang="it-IT" sz="2800" dirty="0">
                <a:latin typeface="Calibri"/>
                <a:cs typeface="Calibri"/>
              </a:rPr>
              <a:t>iendo</a:t>
            </a:r>
            <a:r>
              <a:rPr lang="it-IT" sz="2800" spc="-20" dirty="0">
                <a:latin typeface="Calibri"/>
                <a:cs typeface="Calibri"/>
              </a:rPr>
              <a:t> </a:t>
            </a:r>
            <a:r>
              <a:rPr lang="it-IT" sz="2800" dirty="0">
                <a:latin typeface="Calibri"/>
                <a:cs typeface="Calibri"/>
              </a:rPr>
              <a:t>tu</a:t>
            </a:r>
            <a:r>
              <a:rPr lang="it-IT" sz="2800" spc="-50" dirty="0">
                <a:latin typeface="Calibri"/>
                <a:cs typeface="Calibri"/>
              </a:rPr>
              <a:t>t</a:t>
            </a:r>
            <a:r>
              <a:rPr lang="it-IT" sz="2800" spc="-40" dirty="0">
                <a:latin typeface="Calibri"/>
                <a:cs typeface="Calibri"/>
              </a:rPr>
              <a:t>t</a:t>
            </a:r>
            <a:r>
              <a:rPr lang="it-IT" sz="2800" dirty="0">
                <a:latin typeface="Calibri"/>
                <a:cs typeface="Calibri"/>
              </a:rPr>
              <a:t>o</a:t>
            </a:r>
            <a:r>
              <a:rPr lang="it-IT" sz="2800" spc="-5" dirty="0">
                <a:latin typeface="Calibri"/>
                <a:cs typeface="Calibri"/>
              </a:rPr>
              <a:t> </a:t>
            </a:r>
            <a:r>
              <a:rPr lang="it-IT" sz="2800" dirty="0">
                <a:latin typeface="Calibri"/>
                <a:cs typeface="Calibri"/>
              </a:rPr>
              <a:t>il </a:t>
            </a:r>
            <a:r>
              <a:rPr lang="it-IT" sz="2800" spc="-15" dirty="0">
                <a:latin typeface="Calibri"/>
                <a:cs typeface="Calibri"/>
              </a:rPr>
              <a:t>pe</a:t>
            </a:r>
            <a:r>
              <a:rPr lang="it-IT" sz="2800" spc="-65" dirty="0">
                <a:latin typeface="Calibri"/>
                <a:cs typeface="Calibri"/>
              </a:rPr>
              <a:t>r</a:t>
            </a:r>
            <a:r>
              <a:rPr lang="it-IT" sz="2800" dirty="0">
                <a:latin typeface="Calibri"/>
                <a:cs typeface="Calibri"/>
              </a:rPr>
              <a:t>sona</a:t>
            </a:r>
            <a:r>
              <a:rPr lang="it-IT" sz="2800" spc="5" dirty="0">
                <a:latin typeface="Calibri"/>
                <a:cs typeface="Calibri"/>
              </a:rPr>
              <a:t>l</a:t>
            </a:r>
            <a:r>
              <a:rPr lang="it-IT" sz="2800" spc="-15" dirty="0">
                <a:latin typeface="Calibri"/>
                <a:cs typeface="Calibri"/>
              </a:rPr>
              <a:t>e</a:t>
            </a:r>
            <a:r>
              <a:rPr lang="it-IT" sz="2800" spc="-25" dirty="0">
                <a:latin typeface="Calibri"/>
                <a:cs typeface="Calibri"/>
              </a:rPr>
              <a:t> </a:t>
            </a:r>
            <a:r>
              <a:rPr lang="it-IT" sz="2800" dirty="0">
                <a:latin typeface="Calibri"/>
                <a:cs typeface="Calibri"/>
              </a:rPr>
              <a:t>non</a:t>
            </a:r>
            <a:r>
              <a:rPr lang="it-IT" sz="2800" spc="-15" dirty="0">
                <a:latin typeface="Calibri"/>
                <a:cs typeface="Calibri"/>
              </a:rPr>
              <a:t> </a:t>
            </a:r>
            <a:r>
              <a:rPr lang="it-IT" sz="2800" dirty="0">
                <a:latin typeface="Calibri"/>
                <a:cs typeface="Calibri"/>
              </a:rPr>
              <a:t>doce</a:t>
            </a:r>
            <a:r>
              <a:rPr lang="it-IT" sz="2800" spc="-30" dirty="0">
                <a:latin typeface="Calibri"/>
                <a:cs typeface="Calibri"/>
              </a:rPr>
              <a:t>n</a:t>
            </a:r>
            <a:r>
              <a:rPr lang="it-IT" sz="2800" spc="-40" dirty="0">
                <a:latin typeface="Calibri"/>
                <a:cs typeface="Calibri"/>
              </a:rPr>
              <a:t>t</a:t>
            </a:r>
            <a:r>
              <a:rPr lang="it-IT" sz="2800" spc="-15" dirty="0">
                <a:latin typeface="Calibri"/>
                <a:cs typeface="Calibri"/>
              </a:rPr>
              <a:t>e</a:t>
            </a:r>
            <a:r>
              <a:rPr lang="it-IT" sz="2800" spc="-10" dirty="0">
                <a:latin typeface="Calibri"/>
                <a:cs typeface="Calibri"/>
              </a:rPr>
              <a:t> nella</a:t>
            </a:r>
            <a:r>
              <a:rPr lang="it-IT" sz="2800" spc="-15" dirty="0">
                <a:latin typeface="Calibri"/>
                <a:cs typeface="Calibri"/>
              </a:rPr>
              <a:t> </a:t>
            </a:r>
            <a:r>
              <a:rPr lang="it-IT" sz="2800" spc="-45" dirty="0">
                <a:latin typeface="Calibri"/>
                <a:cs typeface="Calibri"/>
              </a:rPr>
              <a:t>c</a:t>
            </a:r>
            <a:r>
              <a:rPr lang="it-IT" sz="2800" spc="-25" dirty="0">
                <a:latin typeface="Calibri"/>
                <a:cs typeface="Calibri"/>
              </a:rPr>
              <a:t>a</a:t>
            </a:r>
            <a:r>
              <a:rPr lang="it-IT" sz="2800" spc="-40" dirty="0">
                <a:latin typeface="Calibri"/>
                <a:cs typeface="Calibri"/>
              </a:rPr>
              <a:t>t</a:t>
            </a:r>
            <a:r>
              <a:rPr lang="it-IT" sz="2800" spc="-15" dirty="0">
                <a:latin typeface="Calibri"/>
                <a:cs typeface="Calibri"/>
              </a:rPr>
              <a:t>e</a:t>
            </a:r>
            <a:r>
              <a:rPr lang="it-IT" sz="2800" spc="-40" dirty="0">
                <a:latin typeface="Calibri"/>
                <a:cs typeface="Calibri"/>
              </a:rPr>
              <a:t>g</a:t>
            </a:r>
            <a:r>
              <a:rPr lang="it-IT" sz="2800" dirty="0">
                <a:latin typeface="Calibri"/>
                <a:cs typeface="Calibri"/>
              </a:rPr>
              <a:t>oria</a:t>
            </a:r>
            <a:r>
              <a:rPr lang="it-IT" sz="2800" spc="-20" dirty="0">
                <a:latin typeface="Calibri"/>
                <a:cs typeface="Calibri"/>
              </a:rPr>
              <a:t> </a:t>
            </a:r>
            <a:r>
              <a:rPr lang="it-IT" sz="2800" spc="-15" dirty="0">
                <a:latin typeface="Calibri"/>
                <a:cs typeface="Calibri"/>
              </a:rPr>
              <a:t>degli Ausiliari, Tecnici e Amministrativi (ATA, più brevemente), come disposto dal contratto nazionale di lavoro del comparto scuola del 26 maggio </a:t>
            </a:r>
            <a:r>
              <a:rPr lang="it-IT" sz="2800" spc="-15" dirty="0" smtClean="0">
                <a:latin typeface="Calibri"/>
                <a:cs typeface="Calibri"/>
              </a:rPr>
              <a:t>1999.</a:t>
            </a:r>
            <a:endParaRPr lang="it-IT" sz="2800" spc="-15" dirty="0">
              <a:latin typeface="Calibri"/>
              <a:cs typeface="Calibri"/>
            </a:endParaRPr>
          </a:p>
          <a:p>
            <a:endParaRPr lang="it-IT" sz="2000" dirty="0"/>
          </a:p>
        </p:txBody>
      </p:sp>
    </p:spTree>
    <p:extLst>
      <p:ext uri="{BB962C8B-B14F-4D97-AF65-F5344CB8AC3E}">
        <p14:creationId xmlns:p14="http://schemas.microsoft.com/office/powerpoint/2010/main" val="371289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609600"/>
            <a:ext cx="6781800" cy="823690"/>
          </a:xfrm>
        </p:spPr>
        <p:txBody>
          <a:bodyPr/>
          <a:lstStyle/>
          <a:p>
            <a:pPr algn="ctr"/>
            <a:r>
              <a:rPr lang="it-IT" b="1" dirty="0">
                <a:latin typeface="Calibri"/>
                <a:cs typeface="Calibri"/>
              </a:rPr>
              <a:t>LE NO</a:t>
            </a:r>
            <a:r>
              <a:rPr lang="it-IT" b="1" spc="-20" dirty="0">
                <a:latin typeface="Calibri"/>
                <a:cs typeface="Calibri"/>
              </a:rPr>
              <a:t>R</a:t>
            </a:r>
            <a:r>
              <a:rPr lang="it-IT" b="1" dirty="0">
                <a:latin typeface="Calibri"/>
                <a:cs typeface="Calibri"/>
              </a:rPr>
              <a:t>ME</a:t>
            </a:r>
            <a:endParaRPr lang="it-IT" dirty="0"/>
          </a:p>
        </p:txBody>
      </p:sp>
      <p:sp>
        <p:nvSpPr>
          <p:cNvPr id="3" name="Segnaposto contenuto 2"/>
          <p:cNvSpPr>
            <a:spLocks noGrp="1"/>
          </p:cNvSpPr>
          <p:nvPr>
            <p:ph idx="1"/>
          </p:nvPr>
        </p:nvSpPr>
        <p:spPr>
          <a:xfrm>
            <a:off x="1143000" y="1524000"/>
            <a:ext cx="7315200" cy="4630332"/>
          </a:xfrm>
        </p:spPr>
        <p:txBody>
          <a:bodyPr>
            <a:normAutofit lnSpcReduction="10000"/>
          </a:bodyPr>
          <a:lstStyle/>
          <a:p>
            <a:pPr marL="355600" marR="257810" indent="-343535">
              <a:lnSpc>
                <a:spcPts val="1730"/>
              </a:lnSpc>
              <a:spcBef>
                <a:spcPts val="430"/>
              </a:spcBef>
              <a:buFont typeface="Arial"/>
              <a:buChar char="•"/>
              <a:tabLst>
                <a:tab pos="355600" algn="l"/>
              </a:tabLst>
            </a:pPr>
            <a:r>
              <a:rPr lang="it-IT" sz="2800" spc="-10" dirty="0">
                <a:solidFill>
                  <a:schemeClr val="tx1"/>
                </a:solidFill>
                <a:latin typeface="Calibri"/>
                <a:cs typeface="Calibri"/>
              </a:rPr>
              <a:t>DPR 31 maggio 1974, n. 418: </a:t>
            </a:r>
            <a:endParaRPr lang="it-IT" sz="2800" spc="-10" dirty="0" smtClean="0">
              <a:solidFill>
                <a:schemeClr val="tx1"/>
              </a:solidFill>
              <a:latin typeface="Calibri"/>
              <a:cs typeface="Calibri"/>
            </a:endParaRPr>
          </a:p>
          <a:p>
            <a:pPr marL="12065" marR="257810" indent="0">
              <a:spcBef>
                <a:spcPts val="0"/>
              </a:spcBef>
              <a:buNone/>
              <a:tabLst>
                <a:tab pos="355600" algn="l"/>
              </a:tabLst>
            </a:pPr>
            <a:r>
              <a:rPr lang="it-IT" sz="2800" spc="-10" dirty="0" smtClean="0">
                <a:solidFill>
                  <a:schemeClr val="tx1"/>
                </a:solidFill>
                <a:latin typeface="Calibri"/>
                <a:cs typeface="Calibri"/>
              </a:rPr>
              <a:t>"</a:t>
            </a:r>
            <a:r>
              <a:rPr lang="it-IT" sz="2800" spc="-10" dirty="0">
                <a:solidFill>
                  <a:schemeClr val="tx1"/>
                </a:solidFill>
                <a:latin typeface="Calibri"/>
                <a:cs typeface="Calibri"/>
              </a:rPr>
              <a:t>Corresponsione di un compenso per lavoro straordinario al personale ispettivo e direttivo della scuola materna, elementare, secondaria ed artistica;</a:t>
            </a:r>
          </a:p>
          <a:p>
            <a:pPr marL="355600" indent="-343535">
              <a:lnSpc>
                <a:spcPct val="100000"/>
              </a:lnSpc>
              <a:spcBef>
                <a:spcPts val="15"/>
              </a:spcBef>
              <a:buFont typeface="Arial"/>
              <a:buChar char="•"/>
              <a:tabLst>
                <a:tab pos="355600" algn="l"/>
              </a:tabLst>
            </a:pPr>
            <a:r>
              <a:rPr lang="it-IT" sz="2800" spc="-10" dirty="0">
                <a:solidFill>
                  <a:schemeClr val="tx1"/>
                </a:solidFill>
                <a:latin typeface="Calibri"/>
                <a:cs typeface="Calibri"/>
              </a:rPr>
              <a:t>DPR 31 maggio 1974, n. 419: "Sperimentazione e ricerca educativa, aggiornamento culturale e professionale ed istituzione dei relativi istituti;</a:t>
            </a:r>
          </a:p>
          <a:p>
            <a:pPr marL="355600" marR="522605" indent="-343535">
              <a:lnSpc>
                <a:spcPct val="80000"/>
              </a:lnSpc>
              <a:spcBef>
                <a:spcPts val="430"/>
              </a:spcBef>
              <a:buFont typeface="Arial"/>
              <a:buChar char="•"/>
              <a:tabLst>
                <a:tab pos="355600" algn="l"/>
              </a:tabLst>
            </a:pPr>
            <a:r>
              <a:rPr lang="it-IT" sz="2800" spc="-10" dirty="0">
                <a:solidFill>
                  <a:schemeClr val="tx1"/>
                </a:solidFill>
                <a:latin typeface="Calibri"/>
                <a:cs typeface="Calibri"/>
              </a:rPr>
              <a:t>DPR 31 maggio 1974, 420: "Norme sullo stato giuridico del personale non insegnante statale delle scuole materne, elementari, secondarie ed artistiche.</a:t>
            </a:r>
          </a:p>
          <a:p>
            <a:endParaRPr lang="it-IT" sz="2800" dirty="0"/>
          </a:p>
        </p:txBody>
      </p:sp>
    </p:spTree>
    <p:extLst>
      <p:ext uri="{BB962C8B-B14F-4D97-AF65-F5344CB8AC3E}">
        <p14:creationId xmlns:p14="http://schemas.microsoft.com/office/powerpoint/2010/main" val="25352150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295400" y="609600"/>
            <a:ext cx="7391400" cy="5548090"/>
          </a:xfrm>
        </p:spPr>
        <p:txBody>
          <a:bodyPr>
            <a:normAutofit fontScale="90000"/>
          </a:bodyPr>
          <a:lstStyle/>
          <a:p>
            <a:r>
              <a:rPr lang="it-IT" dirty="0" smtClean="0"/>
              <a:t>GRAZIE PER L’ATTENZIONE </a:t>
            </a:r>
            <a:br>
              <a:rPr lang="it-IT" dirty="0" smtClean="0"/>
            </a:br>
            <a:r>
              <a:rPr lang="it-IT" dirty="0"/>
              <a:t/>
            </a:r>
            <a:br>
              <a:rPr lang="it-IT" dirty="0"/>
            </a:br>
            <a:r>
              <a:rPr lang="it-IT" dirty="0" smtClean="0"/>
              <a:t>HAI VOLUTO LA BICICLETTA E ADESSO</a:t>
            </a:r>
            <a:br>
              <a:rPr lang="it-IT" dirty="0" smtClean="0"/>
            </a:b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it-IT" dirty="0" smtClean="0"/>
              <a:t/>
            </a:r>
            <a:br>
              <a:rPr lang="it-IT" dirty="0" smtClean="0"/>
            </a:br>
            <a:r>
              <a:rPr lang="it-IT" dirty="0" smtClean="0"/>
              <a:t>                     </a:t>
            </a:r>
            <a:br>
              <a:rPr lang="it-IT" dirty="0" smtClean="0"/>
            </a:br>
            <a:r>
              <a:rPr lang="it-IT" dirty="0" smtClean="0"/>
              <a:t>                PEDALA</a:t>
            </a:r>
            <a:endParaRPr lang="it-IT" dirty="0"/>
          </a:p>
        </p:txBody>
      </p:sp>
      <p:pic>
        <p:nvPicPr>
          <p:cNvPr id="8" name="Picture 2" descr="Risultati immagin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743200"/>
            <a:ext cx="413385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738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1" y="457200"/>
            <a:ext cx="7010400" cy="747490"/>
          </a:xfrm>
        </p:spPr>
        <p:txBody>
          <a:bodyPr>
            <a:noAutofit/>
          </a:bodyPr>
          <a:lstStyle/>
          <a:p>
            <a:r>
              <a:rPr lang="it-IT" sz="4000" b="1" dirty="0">
                <a:latin typeface="Calibri"/>
                <a:cs typeface="Calibri"/>
              </a:rPr>
              <a:t>An</a:t>
            </a:r>
            <a:r>
              <a:rPr lang="it-IT" sz="4000" b="1" spc="-10" dirty="0">
                <a:latin typeface="Calibri"/>
                <a:cs typeface="Calibri"/>
              </a:rPr>
              <a:t>a</a:t>
            </a:r>
            <a:r>
              <a:rPr lang="it-IT" sz="4000" b="1" dirty="0">
                <a:latin typeface="Calibri"/>
                <a:cs typeface="Calibri"/>
              </a:rPr>
              <a:t>li</a:t>
            </a:r>
            <a:r>
              <a:rPr lang="it-IT" sz="4000" b="1" spc="-10" dirty="0">
                <a:latin typeface="Calibri"/>
                <a:cs typeface="Calibri"/>
              </a:rPr>
              <a:t>s</a:t>
            </a:r>
            <a:r>
              <a:rPr lang="it-IT" sz="4000" b="1" spc="-15" dirty="0">
                <a:latin typeface="Calibri"/>
                <a:cs typeface="Calibri"/>
              </a:rPr>
              <a:t>i</a:t>
            </a:r>
            <a:r>
              <a:rPr lang="it-IT" sz="4000" b="1" spc="-25" dirty="0">
                <a:latin typeface="Calibri"/>
                <a:cs typeface="Calibri"/>
              </a:rPr>
              <a:t> </a:t>
            </a:r>
            <a:r>
              <a:rPr lang="it-IT" sz="4000" b="1" dirty="0">
                <a:latin typeface="Calibri"/>
                <a:cs typeface="Calibri"/>
              </a:rPr>
              <a:t>dei</a:t>
            </a:r>
            <a:r>
              <a:rPr lang="it-IT" sz="4000" b="1" spc="-15" dirty="0">
                <a:latin typeface="Calibri"/>
                <a:cs typeface="Calibri"/>
              </a:rPr>
              <a:t> </a:t>
            </a:r>
            <a:r>
              <a:rPr lang="it-IT" sz="4000" b="1" dirty="0">
                <a:latin typeface="Calibri"/>
                <a:cs typeface="Calibri"/>
              </a:rPr>
              <a:t>sin</a:t>
            </a:r>
            <a:r>
              <a:rPr lang="it-IT" sz="4000" b="1" spc="-60" dirty="0">
                <a:latin typeface="Calibri"/>
                <a:cs typeface="Calibri"/>
              </a:rPr>
              <a:t>g</a:t>
            </a:r>
            <a:r>
              <a:rPr lang="it-IT" sz="4000" b="1" dirty="0">
                <a:latin typeface="Calibri"/>
                <a:cs typeface="Calibri"/>
              </a:rPr>
              <a:t>oli</a:t>
            </a:r>
            <a:r>
              <a:rPr lang="it-IT" sz="4000" b="1" spc="-10" dirty="0">
                <a:latin typeface="Calibri"/>
                <a:cs typeface="Calibri"/>
              </a:rPr>
              <a:t> </a:t>
            </a:r>
            <a:r>
              <a:rPr lang="it-IT" sz="4000" b="1" spc="-15" dirty="0">
                <a:latin typeface="Calibri"/>
                <a:cs typeface="Calibri"/>
              </a:rPr>
              <a:t>p</a:t>
            </a:r>
            <a:r>
              <a:rPr lang="it-IT" sz="4000" b="1" spc="-55" dirty="0">
                <a:latin typeface="Calibri"/>
                <a:cs typeface="Calibri"/>
              </a:rPr>
              <a:t>r</a:t>
            </a:r>
            <a:r>
              <a:rPr lang="it-IT" sz="4000" b="1" spc="-20" dirty="0">
                <a:latin typeface="Calibri"/>
                <a:cs typeface="Calibri"/>
              </a:rPr>
              <a:t>o</a:t>
            </a:r>
            <a:r>
              <a:rPr lang="it-IT" sz="4000" b="1" spc="30" dirty="0">
                <a:latin typeface="Calibri"/>
                <a:cs typeface="Calibri"/>
              </a:rPr>
              <a:t>v</a:t>
            </a:r>
            <a:r>
              <a:rPr lang="it-IT" sz="4000" b="1" spc="-35" dirty="0">
                <a:latin typeface="Calibri"/>
                <a:cs typeface="Calibri"/>
              </a:rPr>
              <a:t>v</a:t>
            </a:r>
            <a:r>
              <a:rPr lang="it-IT" sz="4000" b="1" dirty="0">
                <a:latin typeface="Calibri"/>
                <a:cs typeface="Calibri"/>
              </a:rPr>
              <a:t>edime</a:t>
            </a:r>
            <a:r>
              <a:rPr lang="it-IT" sz="4000" b="1" spc="-45" dirty="0">
                <a:latin typeface="Calibri"/>
                <a:cs typeface="Calibri"/>
              </a:rPr>
              <a:t>n</a:t>
            </a:r>
            <a:r>
              <a:rPr lang="it-IT" sz="4000" b="1" dirty="0">
                <a:latin typeface="Calibri"/>
                <a:cs typeface="Calibri"/>
              </a:rPr>
              <a:t>ti</a:t>
            </a:r>
            <a:endParaRPr lang="it-IT" sz="4000" dirty="0"/>
          </a:p>
        </p:txBody>
      </p:sp>
      <p:sp>
        <p:nvSpPr>
          <p:cNvPr id="3" name="Segnaposto contenuto 2"/>
          <p:cNvSpPr>
            <a:spLocks noGrp="1"/>
          </p:cNvSpPr>
          <p:nvPr>
            <p:ph idx="1"/>
          </p:nvPr>
        </p:nvSpPr>
        <p:spPr>
          <a:xfrm>
            <a:off x="990600" y="1600200"/>
            <a:ext cx="7467600" cy="4343400"/>
          </a:xfrm>
        </p:spPr>
        <p:txBody>
          <a:bodyPr>
            <a:noAutofit/>
          </a:bodyPr>
          <a:lstStyle/>
          <a:p>
            <a:r>
              <a:rPr lang="it-IT" sz="2800" dirty="0">
                <a:latin typeface="Calibri"/>
                <a:cs typeface="Calibri"/>
              </a:rPr>
              <a:t>I</a:t>
            </a:r>
            <a:r>
              <a:rPr lang="it-IT" sz="2800" spc="-20" dirty="0">
                <a:latin typeface="Calibri"/>
                <a:cs typeface="Calibri"/>
              </a:rPr>
              <a:t> </a:t>
            </a:r>
            <a:r>
              <a:rPr lang="it-IT" sz="2800" dirty="0">
                <a:latin typeface="Calibri"/>
                <a:cs typeface="Calibri"/>
              </a:rPr>
              <a:t>p</a:t>
            </a:r>
            <a:r>
              <a:rPr lang="it-IT" sz="2800" spc="-60" dirty="0">
                <a:latin typeface="Calibri"/>
                <a:cs typeface="Calibri"/>
              </a:rPr>
              <a:t>r</a:t>
            </a:r>
            <a:r>
              <a:rPr lang="it-IT" sz="2800" spc="-10" dirty="0">
                <a:latin typeface="Calibri"/>
                <a:cs typeface="Calibri"/>
              </a:rPr>
              <a:t>o</a:t>
            </a:r>
            <a:r>
              <a:rPr lang="it-IT" sz="2800" spc="10" dirty="0">
                <a:latin typeface="Calibri"/>
                <a:cs typeface="Calibri"/>
              </a:rPr>
              <a:t>v</a:t>
            </a:r>
            <a:r>
              <a:rPr lang="it-IT" sz="2800" spc="-25" dirty="0">
                <a:latin typeface="Calibri"/>
                <a:cs typeface="Calibri"/>
              </a:rPr>
              <a:t>v</a:t>
            </a:r>
            <a:r>
              <a:rPr lang="it-IT" sz="2800" dirty="0">
                <a:latin typeface="Calibri"/>
                <a:cs typeface="Calibri"/>
              </a:rPr>
              <a:t>edime</a:t>
            </a:r>
            <a:r>
              <a:rPr lang="it-IT" sz="2800" spc="-30" dirty="0">
                <a:latin typeface="Calibri"/>
                <a:cs typeface="Calibri"/>
              </a:rPr>
              <a:t>n</a:t>
            </a:r>
            <a:r>
              <a:rPr lang="it-IT" sz="2800" dirty="0">
                <a:latin typeface="Calibri"/>
                <a:cs typeface="Calibri"/>
              </a:rPr>
              <a:t>ti</a:t>
            </a:r>
            <a:r>
              <a:rPr lang="it-IT" sz="2800" spc="-15" dirty="0">
                <a:latin typeface="Calibri"/>
                <a:cs typeface="Calibri"/>
              </a:rPr>
              <a:t> </a:t>
            </a:r>
            <a:r>
              <a:rPr lang="it-IT" sz="2800" dirty="0">
                <a:latin typeface="Calibri"/>
                <a:cs typeface="Calibri"/>
              </a:rPr>
              <a:t>dele</a:t>
            </a:r>
            <a:r>
              <a:rPr lang="it-IT" sz="2800" spc="-55" dirty="0">
                <a:latin typeface="Calibri"/>
                <a:cs typeface="Calibri"/>
              </a:rPr>
              <a:t>g</a:t>
            </a:r>
            <a:r>
              <a:rPr lang="it-IT" sz="2800" spc="-25" dirty="0">
                <a:latin typeface="Calibri"/>
                <a:cs typeface="Calibri"/>
              </a:rPr>
              <a:t>a</a:t>
            </a:r>
            <a:r>
              <a:rPr lang="it-IT" sz="2800" dirty="0">
                <a:latin typeface="Calibri"/>
                <a:cs typeface="Calibri"/>
              </a:rPr>
              <a:t>ti</a:t>
            </a:r>
            <a:r>
              <a:rPr lang="it-IT" sz="2800" spc="-25" dirty="0">
                <a:latin typeface="Calibri"/>
                <a:cs typeface="Calibri"/>
              </a:rPr>
              <a:t> </a:t>
            </a:r>
            <a:r>
              <a:rPr lang="it-IT" sz="2800" dirty="0">
                <a:latin typeface="Calibri"/>
                <a:cs typeface="Calibri"/>
              </a:rPr>
              <a:t>hanno</a:t>
            </a:r>
            <a:r>
              <a:rPr lang="it-IT" sz="2800" spc="-20" dirty="0">
                <a:latin typeface="Calibri"/>
                <a:cs typeface="Calibri"/>
              </a:rPr>
              <a:t> </a:t>
            </a:r>
            <a:r>
              <a:rPr lang="it-IT" sz="2800" dirty="0">
                <a:latin typeface="Calibri"/>
                <a:cs typeface="Calibri"/>
              </a:rPr>
              <a:t>segn</a:t>
            </a:r>
            <a:r>
              <a:rPr lang="it-IT" sz="2800" spc="-30" dirty="0">
                <a:latin typeface="Calibri"/>
                <a:cs typeface="Calibri"/>
              </a:rPr>
              <a:t>at</a:t>
            </a:r>
            <a:r>
              <a:rPr lang="it-IT" sz="2800" dirty="0">
                <a:latin typeface="Calibri"/>
                <a:cs typeface="Calibri"/>
              </a:rPr>
              <a:t>o</a:t>
            </a:r>
            <a:r>
              <a:rPr lang="it-IT" sz="2800" spc="-35" dirty="0">
                <a:latin typeface="Calibri"/>
                <a:cs typeface="Calibri"/>
              </a:rPr>
              <a:t> </a:t>
            </a:r>
            <a:r>
              <a:rPr lang="it-IT" sz="2800" dirty="0">
                <a:latin typeface="Calibri"/>
                <a:cs typeface="Calibri"/>
              </a:rPr>
              <a:t>la v</a:t>
            </a:r>
            <a:r>
              <a:rPr lang="it-IT" sz="2800" spc="10" dirty="0">
                <a:latin typeface="Calibri"/>
                <a:cs typeface="Calibri"/>
              </a:rPr>
              <a:t>i</a:t>
            </a:r>
            <a:r>
              <a:rPr lang="it-IT" sz="2800" spc="-45" dirty="0">
                <a:latin typeface="Calibri"/>
                <a:cs typeface="Calibri"/>
              </a:rPr>
              <a:t>t</a:t>
            </a:r>
            <a:r>
              <a:rPr lang="it-IT" sz="2800" dirty="0">
                <a:latin typeface="Calibri"/>
                <a:cs typeface="Calibri"/>
              </a:rPr>
              <a:t>a</a:t>
            </a:r>
            <a:r>
              <a:rPr lang="it-IT" sz="2800" spc="-10" dirty="0">
                <a:latin typeface="Calibri"/>
                <a:cs typeface="Calibri"/>
              </a:rPr>
              <a:t> </a:t>
            </a:r>
            <a:r>
              <a:rPr lang="it-IT" sz="2800" dirty="0">
                <a:latin typeface="Calibri"/>
                <a:cs typeface="Calibri"/>
              </a:rPr>
              <a:t>della scuola</a:t>
            </a:r>
            <a:r>
              <a:rPr lang="it-IT" sz="2800" spc="-30" dirty="0">
                <a:latin typeface="Calibri"/>
                <a:cs typeface="Calibri"/>
              </a:rPr>
              <a:t> </a:t>
            </a:r>
            <a:r>
              <a:rPr lang="it-IT" sz="2800" dirty="0">
                <a:latin typeface="Calibri"/>
                <a:cs typeface="Calibri"/>
              </a:rPr>
              <a:t>i</a:t>
            </a:r>
            <a:r>
              <a:rPr lang="it-IT" sz="2800" spc="-40" dirty="0">
                <a:latin typeface="Calibri"/>
                <a:cs typeface="Calibri"/>
              </a:rPr>
              <a:t>t</a:t>
            </a:r>
            <a:r>
              <a:rPr lang="it-IT" sz="2800" dirty="0">
                <a:latin typeface="Calibri"/>
                <a:cs typeface="Calibri"/>
              </a:rPr>
              <a:t>al</a:t>
            </a:r>
            <a:r>
              <a:rPr lang="it-IT" sz="2800" spc="5" dirty="0">
                <a:latin typeface="Calibri"/>
                <a:cs typeface="Calibri"/>
              </a:rPr>
              <a:t>i</a:t>
            </a:r>
            <a:r>
              <a:rPr lang="it-IT" sz="2800" dirty="0">
                <a:latin typeface="Calibri"/>
                <a:cs typeface="Calibri"/>
              </a:rPr>
              <a:t>ana</a:t>
            </a:r>
            <a:r>
              <a:rPr lang="it-IT" sz="2800" spc="-20" dirty="0">
                <a:latin typeface="Calibri"/>
                <a:cs typeface="Calibri"/>
              </a:rPr>
              <a:t> </a:t>
            </a:r>
            <a:r>
              <a:rPr lang="it-IT" sz="2800" dirty="0">
                <a:latin typeface="Calibri"/>
                <a:cs typeface="Calibri"/>
              </a:rPr>
              <a:t>i</a:t>
            </a:r>
            <a:r>
              <a:rPr lang="it-IT" sz="2800" spc="-35" dirty="0">
                <a:latin typeface="Calibri"/>
                <a:cs typeface="Calibri"/>
              </a:rPr>
              <a:t>s</a:t>
            </a:r>
            <a:r>
              <a:rPr lang="it-IT" sz="2800" dirty="0">
                <a:latin typeface="Calibri"/>
                <a:cs typeface="Calibri"/>
              </a:rPr>
              <a:t>titu</a:t>
            </a:r>
            <a:r>
              <a:rPr lang="it-IT" sz="2800" spc="-10" dirty="0">
                <a:latin typeface="Calibri"/>
                <a:cs typeface="Calibri"/>
              </a:rPr>
              <a:t>e</a:t>
            </a:r>
            <a:r>
              <a:rPr lang="it-IT" sz="2800" dirty="0">
                <a:latin typeface="Calibri"/>
                <a:cs typeface="Calibri"/>
              </a:rPr>
              <a:t>ndo</a:t>
            </a:r>
            <a:r>
              <a:rPr lang="it-IT" sz="2800" spc="-5" dirty="0">
                <a:latin typeface="Calibri"/>
                <a:cs typeface="Calibri"/>
              </a:rPr>
              <a:t> </a:t>
            </a:r>
            <a:r>
              <a:rPr lang="it-IT" sz="2800" dirty="0">
                <a:latin typeface="Calibri"/>
                <a:cs typeface="Calibri"/>
              </a:rPr>
              <a:t>gli</a:t>
            </a:r>
            <a:r>
              <a:rPr lang="it-IT" sz="2800" spc="10" dirty="0">
                <a:latin typeface="Calibri"/>
                <a:cs typeface="Calibri"/>
              </a:rPr>
              <a:t> </a:t>
            </a:r>
            <a:r>
              <a:rPr lang="it-IT" sz="2800" dirty="0">
                <a:latin typeface="Calibri"/>
                <a:cs typeface="Calibri"/>
              </a:rPr>
              <a:t>organi collegiali della scuola, i distretti scolastici, nuovi enti per </a:t>
            </a:r>
            <a:r>
              <a:rPr lang="it-IT" sz="2800" spc="-10" dirty="0">
                <a:latin typeface="Calibri"/>
                <a:cs typeface="Calibri"/>
              </a:rPr>
              <a:t>l'</a:t>
            </a:r>
            <a:r>
              <a:rPr lang="it-IT" sz="2800" spc="5" dirty="0">
                <a:latin typeface="Calibri"/>
                <a:cs typeface="Calibri"/>
              </a:rPr>
              <a:t>ag</a:t>
            </a:r>
            <a:r>
              <a:rPr lang="it-IT" sz="2800" dirty="0">
                <a:latin typeface="Calibri"/>
                <a:cs typeface="Calibri"/>
              </a:rPr>
              <a:t>gi</a:t>
            </a:r>
            <a:r>
              <a:rPr lang="it-IT" sz="2800" spc="5" dirty="0">
                <a:latin typeface="Calibri"/>
                <a:cs typeface="Calibri"/>
              </a:rPr>
              <a:t>o</a:t>
            </a:r>
            <a:r>
              <a:rPr lang="it-IT" sz="2800" spc="-15" dirty="0">
                <a:latin typeface="Calibri"/>
                <a:cs typeface="Calibri"/>
              </a:rPr>
              <a:t>rname</a:t>
            </a:r>
            <a:r>
              <a:rPr lang="it-IT" sz="2800" spc="-45" dirty="0">
                <a:latin typeface="Calibri"/>
                <a:cs typeface="Calibri"/>
              </a:rPr>
              <a:t>n</a:t>
            </a:r>
            <a:r>
              <a:rPr lang="it-IT" sz="2800" spc="-40" dirty="0">
                <a:latin typeface="Calibri"/>
                <a:cs typeface="Calibri"/>
              </a:rPr>
              <a:t>t</a:t>
            </a:r>
            <a:r>
              <a:rPr lang="it-IT" sz="2800" dirty="0">
                <a:latin typeface="Calibri"/>
                <a:cs typeface="Calibri"/>
              </a:rPr>
              <a:t>o</a:t>
            </a:r>
            <a:r>
              <a:rPr lang="it-IT" sz="2800" spc="-35" dirty="0">
                <a:latin typeface="Calibri"/>
                <a:cs typeface="Calibri"/>
              </a:rPr>
              <a:t> </a:t>
            </a:r>
            <a:r>
              <a:rPr lang="it-IT" sz="2800" spc="-15" dirty="0">
                <a:latin typeface="Calibri"/>
                <a:cs typeface="Calibri"/>
              </a:rPr>
              <a:t>e</a:t>
            </a:r>
            <a:r>
              <a:rPr lang="it-IT" sz="2800" spc="-10" dirty="0">
                <a:latin typeface="Calibri"/>
                <a:cs typeface="Calibri"/>
              </a:rPr>
              <a:t> </a:t>
            </a:r>
            <a:r>
              <a:rPr lang="it-IT" sz="2800" dirty="0">
                <a:latin typeface="Calibri"/>
                <a:cs typeface="Calibri"/>
              </a:rPr>
              <a:t>la </a:t>
            </a:r>
            <a:r>
              <a:rPr lang="it-IT" sz="2800" spc="-40" dirty="0">
                <a:latin typeface="Calibri"/>
                <a:cs typeface="Calibri"/>
              </a:rPr>
              <a:t>v</a:t>
            </a:r>
            <a:r>
              <a:rPr lang="it-IT" sz="2800" dirty="0">
                <a:latin typeface="Calibri"/>
                <a:cs typeface="Calibri"/>
              </a:rPr>
              <a:t>alu</a:t>
            </a:r>
            <a:r>
              <a:rPr lang="it-IT" sz="2800" spc="-35" dirty="0">
                <a:latin typeface="Calibri"/>
                <a:cs typeface="Calibri"/>
              </a:rPr>
              <a:t>t</a:t>
            </a:r>
            <a:r>
              <a:rPr lang="it-IT" sz="2800" dirty="0">
                <a:latin typeface="Calibri"/>
                <a:cs typeface="Calibri"/>
              </a:rPr>
              <a:t>azi</a:t>
            </a:r>
            <a:r>
              <a:rPr lang="it-IT" sz="2800" spc="10" dirty="0">
                <a:latin typeface="Calibri"/>
                <a:cs typeface="Calibri"/>
              </a:rPr>
              <a:t>o</a:t>
            </a:r>
            <a:r>
              <a:rPr lang="it-IT" sz="2800" spc="-15" dirty="0">
                <a:latin typeface="Calibri"/>
                <a:cs typeface="Calibri"/>
              </a:rPr>
              <a:t>ne</a:t>
            </a:r>
            <a:r>
              <a:rPr lang="it-IT" sz="2800" spc="-35" dirty="0">
                <a:latin typeface="Calibri"/>
                <a:cs typeface="Calibri"/>
              </a:rPr>
              <a:t> </a:t>
            </a:r>
            <a:r>
              <a:rPr lang="it-IT" sz="2800" dirty="0">
                <a:latin typeface="Calibri"/>
                <a:cs typeface="Calibri"/>
              </a:rPr>
              <a:t>(o</a:t>
            </a:r>
            <a:r>
              <a:rPr lang="it-IT" sz="2800" spc="20" dirty="0">
                <a:latin typeface="Calibri"/>
                <a:cs typeface="Calibri"/>
              </a:rPr>
              <a:t>g</a:t>
            </a:r>
            <a:r>
              <a:rPr lang="it-IT" sz="2800" dirty="0">
                <a:latin typeface="Calibri"/>
                <a:cs typeface="Calibri"/>
              </a:rPr>
              <a:t>gi </a:t>
            </a:r>
            <a:r>
              <a:rPr lang="it-IT" sz="2800" spc="-15" dirty="0">
                <a:latin typeface="Calibri"/>
                <a:cs typeface="Calibri"/>
              </a:rPr>
              <a:t>ac</a:t>
            </a:r>
            <a:r>
              <a:rPr lang="it-IT" sz="2800" spc="-40" dirty="0">
                <a:latin typeface="Calibri"/>
                <a:cs typeface="Calibri"/>
              </a:rPr>
              <a:t>c</a:t>
            </a:r>
            <a:r>
              <a:rPr lang="it-IT" sz="2800" dirty="0">
                <a:latin typeface="Calibri"/>
                <a:cs typeface="Calibri"/>
              </a:rPr>
              <a:t>orp</a:t>
            </a:r>
            <a:r>
              <a:rPr lang="it-IT" sz="2800" spc="-30" dirty="0">
                <a:latin typeface="Calibri"/>
                <a:cs typeface="Calibri"/>
              </a:rPr>
              <a:t>a</a:t>
            </a:r>
            <a:r>
              <a:rPr lang="it-IT" sz="2800" dirty="0">
                <a:latin typeface="Calibri"/>
                <a:cs typeface="Calibri"/>
              </a:rPr>
              <a:t>ti</a:t>
            </a:r>
            <a:r>
              <a:rPr lang="it-IT" sz="2800" spc="-25" dirty="0">
                <a:latin typeface="Calibri"/>
                <a:cs typeface="Calibri"/>
              </a:rPr>
              <a:t> </a:t>
            </a:r>
            <a:r>
              <a:rPr lang="it-IT" sz="2800" dirty="0">
                <a:latin typeface="Calibri"/>
                <a:cs typeface="Calibri"/>
              </a:rPr>
              <a:t>in due impor</a:t>
            </a:r>
            <a:r>
              <a:rPr lang="it-IT" sz="2800" spc="-45" dirty="0">
                <a:latin typeface="Calibri"/>
                <a:cs typeface="Calibri"/>
              </a:rPr>
              <a:t>t</a:t>
            </a:r>
            <a:r>
              <a:rPr lang="it-IT" sz="2800" dirty="0">
                <a:latin typeface="Calibri"/>
                <a:cs typeface="Calibri"/>
              </a:rPr>
              <a:t>a</a:t>
            </a:r>
            <a:r>
              <a:rPr lang="it-IT" sz="2800" spc="-30" dirty="0">
                <a:latin typeface="Calibri"/>
                <a:cs typeface="Calibri"/>
              </a:rPr>
              <a:t>n</a:t>
            </a:r>
            <a:r>
              <a:rPr lang="it-IT" sz="2800" dirty="0">
                <a:latin typeface="Calibri"/>
                <a:cs typeface="Calibri"/>
              </a:rPr>
              <a:t>ti</a:t>
            </a:r>
            <a:r>
              <a:rPr lang="it-IT" sz="2800" spc="-25" dirty="0">
                <a:latin typeface="Calibri"/>
                <a:cs typeface="Calibri"/>
              </a:rPr>
              <a:t> </a:t>
            </a:r>
            <a:r>
              <a:rPr lang="it-IT" sz="2800" dirty="0">
                <a:latin typeface="Calibri"/>
                <a:cs typeface="Calibri"/>
              </a:rPr>
              <a:t>i</a:t>
            </a:r>
            <a:r>
              <a:rPr lang="it-IT" sz="2800" spc="-35" dirty="0">
                <a:latin typeface="Calibri"/>
                <a:cs typeface="Calibri"/>
              </a:rPr>
              <a:t>s</a:t>
            </a:r>
            <a:r>
              <a:rPr lang="it-IT" sz="2800" dirty="0">
                <a:latin typeface="Calibri"/>
                <a:cs typeface="Calibri"/>
              </a:rPr>
              <a:t>ti</a:t>
            </a:r>
            <a:r>
              <a:rPr lang="it-IT" sz="2800" spc="-10" dirty="0">
                <a:latin typeface="Calibri"/>
                <a:cs typeface="Calibri"/>
              </a:rPr>
              <a:t>t</a:t>
            </a:r>
            <a:r>
              <a:rPr lang="it-IT" sz="2800" dirty="0">
                <a:latin typeface="Calibri"/>
                <a:cs typeface="Calibri"/>
              </a:rPr>
              <a:t>uzioni,</a:t>
            </a:r>
            <a:r>
              <a:rPr lang="it-IT" sz="2800" spc="-10" dirty="0">
                <a:latin typeface="Calibri"/>
                <a:cs typeface="Calibri"/>
              </a:rPr>
              <a:t> </a:t>
            </a:r>
            <a:r>
              <a:rPr lang="it-IT" sz="2800" dirty="0">
                <a:latin typeface="Calibri"/>
                <a:cs typeface="Calibri"/>
              </a:rPr>
              <a:t>l'Istituto nazionale per la valutazione del sistema dell'istruzione-INVALSI e l'Agenzia nazionale per lo sviluppo dell'autonomia scolastica-ANSAS o</a:t>
            </a:r>
            <a:r>
              <a:rPr lang="it-IT" sz="2800" spc="25" dirty="0">
                <a:latin typeface="Calibri"/>
                <a:cs typeface="Calibri"/>
              </a:rPr>
              <a:t>g</a:t>
            </a:r>
            <a:r>
              <a:rPr lang="it-IT" sz="2800" dirty="0">
                <a:latin typeface="Calibri"/>
                <a:cs typeface="Calibri"/>
              </a:rPr>
              <a:t>gi</a:t>
            </a:r>
            <a:r>
              <a:rPr lang="it-IT" sz="2800" spc="15" dirty="0">
                <a:latin typeface="Calibri"/>
                <a:cs typeface="Calibri"/>
              </a:rPr>
              <a:t> </a:t>
            </a:r>
            <a:r>
              <a:rPr lang="it-IT" sz="2800" spc="-15" dirty="0">
                <a:latin typeface="Calibri"/>
                <a:cs typeface="Calibri"/>
              </a:rPr>
              <a:t>INDIRE</a:t>
            </a:r>
            <a:r>
              <a:rPr lang="it-IT" sz="2800" spc="-25" dirty="0">
                <a:latin typeface="Calibri"/>
                <a:cs typeface="Calibri"/>
              </a:rPr>
              <a:t> </a:t>
            </a:r>
            <a:r>
              <a:rPr lang="it-IT" sz="2800" spc="-10" dirty="0">
                <a:latin typeface="Calibri"/>
                <a:cs typeface="Calibri"/>
              </a:rPr>
              <a:t>); </a:t>
            </a:r>
            <a:endParaRPr lang="it-IT" sz="2800" dirty="0"/>
          </a:p>
        </p:txBody>
      </p:sp>
    </p:spTree>
    <p:extLst>
      <p:ext uri="{BB962C8B-B14F-4D97-AF65-F5344CB8AC3E}">
        <p14:creationId xmlns:p14="http://schemas.microsoft.com/office/powerpoint/2010/main" val="2724769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685800"/>
            <a:ext cx="6589199" cy="899890"/>
          </a:xfrm>
        </p:spPr>
        <p:txBody>
          <a:bodyPr/>
          <a:lstStyle/>
          <a:p>
            <a:r>
              <a:rPr lang="it-IT" b="1" dirty="0">
                <a:latin typeface="Calibri"/>
                <a:cs typeface="Calibri"/>
              </a:rPr>
              <a:t>An</a:t>
            </a:r>
            <a:r>
              <a:rPr lang="it-IT" b="1" spc="-10" dirty="0">
                <a:latin typeface="Calibri"/>
                <a:cs typeface="Calibri"/>
              </a:rPr>
              <a:t>a</a:t>
            </a:r>
            <a:r>
              <a:rPr lang="it-IT" b="1" dirty="0">
                <a:latin typeface="Calibri"/>
                <a:cs typeface="Calibri"/>
              </a:rPr>
              <a:t>li</a:t>
            </a:r>
            <a:r>
              <a:rPr lang="it-IT" b="1" spc="-10" dirty="0">
                <a:latin typeface="Calibri"/>
                <a:cs typeface="Calibri"/>
              </a:rPr>
              <a:t>s</a:t>
            </a:r>
            <a:r>
              <a:rPr lang="it-IT" b="1" spc="-15" dirty="0">
                <a:latin typeface="Calibri"/>
                <a:cs typeface="Calibri"/>
              </a:rPr>
              <a:t>i</a:t>
            </a:r>
            <a:r>
              <a:rPr lang="it-IT" b="1" spc="-25" dirty="0">
                <a:latin typeface="Calibri"/>
                <a:cs typeface="Calibri"/>
              </a:rPr>
              <a:t> </a:t>
            </a:r>
            <a:r>
              <a:rPr lang="it-IT" b="1" dirty="0">
                <a:latin typeface="Calibri"/>
                <a:cs typeface="Calibri"/>
              </a:rPr>
              <a:t>dei</a:t>
            </a:r>
            <a:r>
              <a:rPr lang="it-IT" b="1" spc="-15" dirty="0">
                <a:latin typeface="Calibri"/>
                <a:cs typeface="Calibri"/>
              </a:rPr>
              <a:t> </a:t>
            </a:r>
            <a:r>
              <a:rPr lang="it-IT" b="1" dirty="0">
                <a:latin typeface="Calibri"/>
                <a:cs typeface="Calibri"/>
              </a:rPr>
              <a:t>sin</a:t>
            </a:r>
            <a:r>
              <a:rPr lang="it-IT" b="1" spc="-60" dirty="0">
                <a:latin typeface="Calibri"/>
                <a:cs typeface="Calibri"/>
              </a:rPr>
              <a:t>g</a:t>
            </a:r>
            <a:r>
              <a:rPr lang="it-IT" b="1" dirty="0">
                <a:latin typeface="Calibri"/>
                <a:cs typeface="Calibri"/>
              </a:rPr>
              <a:t>oli</a:t>
            </a:r>
            <a:r>
              <a:rPr lang="it-IT" b="1" spc="-10" dirty="0">
                <a:latin typeface="Calibri"/>
                <a:cs typeface="Calibri"/>
              </a:rPr>
              <a:t> </a:t>
            </a:r>
            <a:r>
              <a:rPr lang="it-IT" b="1" spc="-15" dirty="0">
                <a:latin typeface="Calibri"/>
                <a:cs typeface="Calibri"/>
              </a:rPr>
              <a:t>p</a:t>
            </a:r>
            <a:r>
              <a:rPr lang="it-IT" b="1" spc="-55" dirty="0">
                <a:latin typeface="Calibri"/>
                <a:cs typeface="Calibri"/>
              </a:rPr>
              <a:t>r</a:t>
            </a:r>
            <a:r>
              <a:rPr lang="it-IT" b="1" spc="-20" dirty="0">
                <a:latin typeface="Calibri"/>
                <a:cs typeface="Calibri"/>
              </a:rPr>
              <a:t>o</a:t>
            </a:r>
            <a:r>
              <a:rPr lang="it-IT" b="1" spc="30" dirty="0">
                <a:latin typeface="Calibri"/>
                <a:cs typeface="Calibri"/>
              </a:rPr>
              <a:t>v</a:t>
            </a:r>
            <a:r>
              <a:rPr lang="it-IT" b="1" spc="-35" dirty="0">
                <a:latin typeface="Calibri"/>
                <a:cs typeface="Calibri"/>
              </a:rPr>
              <a:t>v</a:t>
            </a:r>
            <a:r>
              <a:rPr lang="it-IT" b="1" dirty="0">
                <a:latin typeface="Calibri"/>
                <a:cs typeface="Calibri"/>
              </a:rPr>
              <a:t>edime</a:t>
            </a:r>
            <a:r>
              <a:rPr lang="it-IT" b="1" spc="-45" dirty="0">
                <a:latin typeface="Calibri"/>
                <a:cs typeface="Calibri"/>
              </a:rPr>
              <a:t>n</a:t>
            </a:r>
            <a:r>
              <a:rPr lang="it-IT" b="1" dirty="0">
                <a:latin typeface="Calibri"/>
                <a:cs typeface="Calibri"/>
              </a:rPr>
              <a:t>ti</a:t>
            </a:r>
            <a:endParaRPr lang="it-IT" dirty="0"/>
          </a:p>
        </p:txBody>
      </p:sp>
      <p:sp>
        <p:nvSpPr>
          <p:cNvPr id="3" name="Segnaposto contenuto 2"/>
          <p:cNvSpPr>
            <a:spLocks noGrp="1"/>
          </p:cNvSpPr>
          <p:nvPr>
            <p:ph idx="1"/>
          </p:nvPr>
        </p:nvSpPr>
        <p:spPr>
          <a:xfrm>
            <a:off x="1199099" y="1752600"/>
            <a:ext cx="7239000" cy="4158622"/>
          </a:xfrm>
        </p:spPr>
        <p:txBody>
          <a:bodyPr/>
          <a:lstStyle/>
          <a:p>
            <a:r>
              <a:rPr lang="it-IT" sz="2800" spc="-10" dirty="0">
                <a:latin typeface="Calibri"/>
                <a:cs typeface="Calibri"/>
              </a:rPr>
              <a:t>Tali atti normativi hanno </a:t>
            </a:r>
            <a:r>
              <a:rPr lang="it-IT" sz="2800" spc="-70" dirty="0">
                <a:latin typeface="Calibri"/>
                <a:cs typeface="Calibri"/>
              </a:rPr>
              <a:t>g</a:t>
            </a:r>
            <a:r>
              <a:rPr lang="it-IT" sz="2800" spc="-15" dirty="0">
                <a:latin typeface="Calibri"/>
                <a:cs typeface="Calibri"/>
              </a:rPr>
              <a:t>a</a:t>
            </a:r>
            <a:r>
              <a:rPr lang="it-IT" sz="2800" spc="-75" dirty="0">
                <a:latin typeface="Calibri"/>
                <a:cs typeface="Calibri"/>
              </a:rPr>
              <a:t>r</a:t>
            </a:r>
            <a:r>
              <a:rPr lang="it-IT" sz="2800" dirty="0">
                <a:latin typeface="Calibri"/>
                <a:cs typeface="Calibri"/>
              </a:rPr>
              <a:t>a</a:t>
            </a:r>
            <a:r>
              <a:rPr lang="it-IT" sz="2800" spc="-25" dirty="0">
                <a:latin typeface="Calibri"/>
                <a:cs typeface="Calibri"/>
              </a:rPr>
              <a:t>n</a:t>
            </a:r>
            <a:r>
              <a:rPr lang="it-IT" sz="2800" spc="-40" dirty="0">
                <a:latin typeface="Calibri"/>
                <a:cs typeface="Calibri"/>
              </a:rPr>
              <a:t>t</a:t>
            </a:r>
            <a:r>
              <a:rPr lang="it-IT" sz="2800" dirty="0">
                <a:latin typeface="Calibri"/>
                <a:cs typeface="Calibri"/>
              </a:rPr>
              <a:t>ito</a:t>
            </a:r>
            <a:r>
              <a:rPr lang="it-IT" sz="2800" spc="-35" dirty="0">
                <a:latin typeface="Calibri"/>
                <a:cs typeface="Calibri"/>
              </a:rPr>
              <a:t> </a:t>
            </a:r>
            <a:r>
              <a:rPr lang="it-IT" sz="2800" dirty="0">
                <a:latin typeface="Calibri"/>
                <a:cs typeface="Calibri"/>
              </a:rPr>
              <a:t>il d</a:t>
            </a:r>
            <a:r>
              <a:rPr lang="it-IT" sz="2800" spc="5" dirty="0">
                <a:latin typeface="Calibri"/>
                <a:cs typeface="Calibri"/>
              </a:rPr>
              <a:t>i</a:t>
            </a:r>
            <a:r>
              <a:rPr lang="it-IT" sz="2800" dirty="0">
                <a:latin typeface="Calibri"/>
                <a:cs typeface="Calibri"/>
              </a:rPr>
              <a:t>ri</a:t>
            </a:r>
            <a:r>
              <a:rPr lang="it-IT" sz="2800" spc="-45" dirty="0">
                <a:latin typeface="Calibri"/>
                <a:cs typeface="Calibri"/>
              </a:rPr>
              <a:t>t</a:t>
            </a:r>
            <a:r>
              <a:rPr lang="it-IT" sz="2800" spc="-40" dirty="0">
                <a:latin typeface="Calibri"/>
                <a:cs typeface="Calibri"/>
              </a:rPr>
              <a:t>t</a:t>
            </a:r>
            <a:r>
              <a:rPr lang="it-IT" sz="2800" dirty="0">
                <a:latin typeface="Calibri"/>
                <a:cs typeface="Calibri"/>
              </a:rPr>
              <a:t>o</a:t>
            </a:r>
            <a:r>
              <a:rPr lang="it-IT" sz="2800" spc="-5" dirty="0">
                <a:latin typeface="Calibri"/>
                <a:cs typeface="Calibri"/>
              </a:rPr>
              <a:t> </a:t>
            </a:r>
            <a:r>
              <a:rPr lang="it-IT" sz="2800" dirty="0">
                <a:latin typeface="Calibri"/>
                <a:cs typeface="Calibri"/>
              </a:rPr>
              <a:t>di assemble</a:t>
            </a:r>
            <a:r>
              <a:rPr lang="it-IT" sz="2800" spc="-15" dirty="0">
                <a:latin typeface="Calibri"/>
                <a:cs typeface="Calibri"/>
              </a:rPr>
              <a:t>a, garantendo la partecipazione attiva di tutti gli </a:t>
            </a:r>
            <a:r>
              <a:rPr lang="it-IT" sz="2800" spc="-15" dirty="0" err="1">
                <a:latin typeface="Calibri"/>
                <a:cs typeface="Calibri"/>
              </a:rPr>
              <a:t>stakeholders</a:t>
            </a:r>
            <a:r>
              <a:rPr lang="it-IT" sz="2800" spc="-15" dirty="0">
                <a:latin typeface="Calibri"/>
                <a:cs typeface="Calibri"/>
              </a:rPr>
              <a:t> della scuola</a:t>
            </a:r>
            <a:r>
              <a:rPr lang="it-IT" sz="2800" spc="-10" dirty="0">
                <a:latin typeface="Calibri"/>
                <a:cs typeface="Calibri"/>
              </a:rPr>
              <a:t>,</a:t>
            </a:r>
            <a:r>
              <a:rPr lang="it-IT" sz="2800" spc="-40" dirty="0">
                <a:latin typeface="Calibri"/>
                <a:cs typeface="Calibri"/>
              </a:rPr>
              <a:t> </a:t>
            </a:r>
            <a:r>
              <a:rPr lang="it-IT" sz="2800" dirty="0">
                <a:latin typeface="Calibri"/>
                <a:cs typeface="Calibri"/>
              </a:rPr>
              <a:t>la libe</a:t>
            </a:r>
            <a:r>
              <a:rPr lang="it-IT" sz="2800" spc="-10" dirty="0">
                <a:latin typeface="Calibri"/>
                <a:cs typeface="Calibri"/>
              </a:rPr>
              <a:t>r</a:t>
            </a:r>
            <a:r>
              <a:rPr lang="it-IT" sz="2800" spc="-45" dirty="0">
                <a:latin typeface="Calibri"/>
                <a:cs typeface="Calibri"/>
              </a:rPr>
              <a:t>t</a:t>
            </a:r>
            <a:r>
              <a:rPr lang="it-IT" sz="2800" dirty="0">
                <a:latin typeface="Calibri"/>
                <a:cs typeface="Calibri"/>
              </a:rPr>
              <a:t>à</a:t>
            </a:r>
            <a:r>
              <a:rPr lang="it-IT" sz="2800" spc="-10" dirty="0">
                <a:latin typeface="Calibri"/>
                <a:cs typeface="Calibri"/>
              </a:rPr>
              <a:t> </a:t>
            </a:r>
            <a:r>
              <a:rPr lang="it-IT" sz="2800" dirty="0">
                <a:latin typeface="Calibri"/>
                <a:cs typeface="Calibri"/>
              </a:rPr>
              <a:t>di insegname</a:t>
            </a:r>
            <a:r>
              <a:rPr lang="it-IT" sz="2800" spc="-35" dirty="0">
                <a:latin typeface="Calibri"/>
                <a:cs typeface="Calibri"/>
              </a:rPr>
              <a:t>n</a:t>
            </a:r>
            <a:r>
              <a:rPr lang="it-IT" sz="2800" spc="-30" dirty="0">
                <a:latin typeface="Calibri"/>
                <a:cs typeface="Calibri"/>
              </a:rPr>
              <a:t>t</a:t>
            </a:r>
            <a:r>
              <a:rPr lang="it-IT" sz="2800" spc="-45" dirty="0">
                <a:latin typeface="Calibri"/>
                <a:cs typeface="Calibri"/>
              </a:rPr>
              <a:t>o</a:t>
            </a:r>
            <a:r>
              <a:rPr lang="it-IT" sz="2800" spc="-10" dirty="0">
                <a:latin typeface="Calibri"/>
                <a:cs typeface="Calibri"/>
              </a:rPr>
              <a:t>,</a:t>
            </a:r>
            <a:r>
              <a:rPr lang="it-IT" sz="2800" spc="-40" dirty="0">
                <a:latin typeface="Calibri"/>
                <a:cs typeface="Calibri"/>
              </a:rPr>
              <a:t> </a:t>
            </a:r>
            <a:r>
              <a:rPr lang="it-IT" sz="2800" dirty="0">
                <a:latin typeface="Calibri"/>
                <a:cs typeface="Calibri"/>
              </a:rPr>
              <a:t>le liber</a:t>
            </a:r>
            <a:r>
              <a:rPr lang="it-IT" sz="2800" spc="-45" dirty="0">
                <a:latin typeface="Calibri"/>
                <a:cs typeface="Calibri"/>
              </a:rPr>
              <a:t>t</a:t>
            </a:r>
            <a:r>
              <a:rPr lang="it-IT" sz="2800" dirty="0">
                <a:latin typeface="Calibri"/>
                <a:cs typeface="Calibri"/>
              </a:rPr>
              <a:t>à sinda</a:t>
            </a:r>
            <a:r>
              <a:rPr lang="it-IT" sz="2800" spc="-25" dirty="0">
                <a:latin typeface="Calibri"/>
                <a:cs typeface="Calibri"/>
              </a:rPr>
              <a:t>c</a:t>
            </a:r>
            <a:r>
              <a:rPr lang="it-IT" sz="2800" dirty="0">
                <a:latin typeface="Calibri"/>
                <a:cs typeface="Calibri"/>
              </a:rPr>
              <a:t>ali</a:t>
            </a:r>
            <a:r>
              <a:rPr lang="it-IT" sz="2800" spc="-30" dirty="0">
                <a:latin typeface="Calibri"/>
                <a:cs typeface="Calibri"/>
              </a:rPr>
              <a:t> </a:t>
            </a:r>
            <a:r>
              <a:rPr lang="it-IT" sz="2800" spc="-15" dirty="0">
                <a:latin typeface="Calibri"/>
                <a:cs typeface="Calibri"/>
              </a:rPr>
              <a:t>per</a:t>
            </a:r>
            <a:r>
              <a:rPr lang="it-IT" sz="2800" spc="-20" dirty="0">
                <a:latin typeface="Calibri"/>
                <a:cs typeface="Calibri"/>
              </a:rPr>
              <a:t> </a:t>
            </a:r>
            <a:r>
              <a:rPr lang="it-IT" sz="2800" dirty="0">
                <a:latin typeface="Calibri"/>
                <a:cs typeface="Calibri"/>
              </a:rPr>
              <a:t>tu</a:t>
            </a:r>
            <a:r>
              <a:rPr lang="it-IT" sz="2800" spc="-50" dirty="0">
                <a:latin typeface="Calibri"/>
                <a:cs typeface="Calibri"/>
              </a:rPr>
              <a:t>t</a:t>
            </a:r>
            <a:r>
              <a:rPr lang="it-IT" sz="2800" spc="-40" dirty="0">
                <a:latin typeface="Calibri"/>
                <a:cs typeface="Calibri"/>
              </a:rPr>
              <a:t>t</a:t>
            </a:r>
            <a:r>
              <a:rPr lang="it-IT" sz="2800" dirty="0">
                <a:latin typeface="Calibri"/>
                <a:cs typeface="Calibri"/>
              </a:rPr>
              <a:t>o</a:t>
            </a:r>
            <a:r>
              <a:rPr lang="it-IT" sz="2800" spc="-5" dirty="0">
                <a:latin typeface="Calibri"/>
                <a:cs typeface="Calibri"/>
              </a:rPr>
              <a:t> </a:t>
            </a:r>
            <a:r>
              <a:rPr lang="it-IT" sz="2800" dirty="0">
                <a:latin typeface="Calibri"/>
                <a:cs typeface="Calibri"/>
              </a:rPr>
              <a:t>il </a:t>
            </a:r>
            <a:r>
              <a:rPr lang="it-IT" sz="2800" spc="-15" dirty="0">
                <a:latin typeface="Calibri"/>
                <a:cs typeface="Calibri"/>
              </a:rPr>
              <a:t>pe</a:t>
            </a:r>
            <a:r>
              <a:rPr lang="it-IT" sz="2800" spc="-65" dirty="0">
                <a:latin typeface="Calibri"/>
                <a:cs typeface="Calibri"/>
              </a:rPr>
              <a:t>r</a:t>
            </a:r>
            <a:r>
              <a:rPr lang="it-IT" sz="2800" dirty="0">
                <a:latin typeface="Calibri"/>
                <a:cs typeface="Calibri"/>
              </a:rPr>
              <a:t>sona</a:t>
            </a:r>
            <a:r>
              <a:rPr lang="it-IT" sz="2800" spc="5" dirty="0">
                <a:latin typeface="Calibri"/>
                <a:cs typeface="Calibri"/>
              </a:rPr>
              <a:t>l</a:t>
            </a:r>
            <a:r>
              <a:rPr lang="it-IT" sz="2800" spc="-15" dirty="0">
                <a:latin typeface="Calibri"/>
                <a:cs typeface="Calibri"/>
              </a:rPr>
              <a:t>e</a:t>
            </a:r>
            <a:r>
              <a:rPr lang="it-IT" sz="2800" spc="-25" dirty="0">
                <a:latin typeface="Calibri"/>
                <a:cs typeface="Calibri"/>
              </a:rPr>
              <a:t> </a:t>
            </a:r>
            <a:r>
              <a:rPr lang="it-IT" sz="2800" dirty="0">
                <a:latin typeface="Calibri"/>
                <a:cs typeface="Calibri"/>
              </a:rPr>
              <a:t>della</a:t>
            </a:r>
            <a:r>
              <a:rPr lang="it-IT" sz="2800" spc="-15" dirty="0">
                <a:latin typeface="Calibri"/>
                <a:cs typeface="Calibri"/>
              </a:rPr>
              <a:t> </a:t>
            </a:r>
            <a:r>
              <a:rPr lang="it-IT" sz="2800" dirty="0">
                <a:latin typeface="Calibri"/>
                <a:cs typeface="Calibri"/>
              </a:rPr>
              <a:t>scuola; </a:t>
            </a:r>
            <a:r>
              <a:rPr lang="it-IT" sz="2800" spc="-25" dirty="0">
                <a:latin typeface="Calibri"/>
                <a:cs typeface="Calibri"/>
              </a:rPr>
              <a:t>r</a:t>
            </a:r>
            <a:r>
              <a:rPr lang="it-IT" sz="2800" dirty="0">
                <a:latin typeface="Calibri"/>
                <a:cs typeface="Calibri"/>
              </a:rPr>
              <a:t>i</a:t>
            </a:r>
            <a:r>
              <a:rPr lang="it-IT" sz="2800" spc="-55" dirty="0">
                <a:latin typeface="Calibri"/>
                <a:cs typeface="Calibri"/>
              </a:rPr>
              <a:t>f</a:t>
            </a:r>
            <a:r>
              <a:rPr lang="it-IT" sz="2800" dirty="0">
                <a:latin typeface="Calibri"/>
                <a:cs typeface="Calibri"/>
              </a:rPr>
              <a:t>ormando gli </a:t>
            </a:r>
            <a:r>
              <a:rPr lang="it-IT" sz="2800" spc="-45" dirty="0">
                <a:latin typeface="Calibri"/>
                <a:cs typeface="Calibri"/>
              </a:rPr>
              <a:t>s</a:t>
            </a:r>
            <a:r>
              <a:rPr lang="it-IT" sz="2800" spc="-55" dirty="0">
                <a:latin typeface="Calibri"/>
                <a:cs typeface="Calibri"/>
              </a:rPr>
              <a:t>t</a:t>
            </a:r>
            <a:r>
              <a:rPr lang="it-IT" sz="2800" spc="-25" dirty="0">
                <a:latin typeface="Calibri"/>
                <a:cs typeface="Calibri"/>
              </a:rPr>
              <a:t>a</a:t>
            </a:r>
            <a:r>
              <a:rPr lang="it-IT" sz="2800" dirty="0">
                <a:latin typeface="Calibri"/>
                <a:cs typeface="Calibri"/>
              </a:rPr>
              <a:t>ti giuridici</a:t>
            </a:r>
            <a:r>
              <a:rPr lang="it-IT" sz="2800" spc="5" dirty="0">
                <a:latin typeface="Calibri"/>
                <a:cs typeface="Calibri"/>
              </a:rPr>
              <a:t> </a:t>
            </a:r>
            <a:r>
              <a:rPr lang="it-IT" sz="2800" spc="-15" dirty="0">
                <a:latin typeface="Calibri"/>
                <a:cs typeface="Calibri"/>
              </a:rPr>
              <a:t>ed</a:t>
            </a:r>
            <a:r>
              <a:rPr lang="it-IT" sz="2800" spc="-10" dirty="0">
                <a:latin typeface="Calibri"/>
                <a:cs typeface="Calibri"/>
              </a:rPr>
              <a:t> </a:t>
            </a:r>
            <a:r>
              <a:rPr lang="it-IT" sz="2800" dirty="0">
                <a:latin typeface="Calibri"/>
                <a:cs typeface="Calibri"/>
              </a:rPr>
              <a:t>il </a:t>
            </a:r>
            <a:r>
              <a:rPr lang="it-IT" sz="2800" spc="-10" dirty="0">
                <a:latin typeface="Calibri"/>
                <a:cs typeface="Calibri"/>
              </a:rPr>
              <a:t>t</a:t>
            </a:r>
            <a:r>
              <a:rPr lang="it-IT" sz="2800" spc="-75" dirty="0">
                <a:latin typeface="Calibri"/>
                <a:cs typeface="Calibri"/>
              </a:rPr>
              <a:t>r</a:t>
            </a:r>
            <a:r>
              <a:rPr lang="it-IT" sz="2800" spc="-25" dirty="0">
                <a:latin typeface="Calibri"/>
                <a:cs typeface="Calibri"/>
              </a:rPr>
              <a:t>a</a:t>
            </a:r>
            <a:r>
              <a:rPr lang="it-IT" sz="2800" spc="-55" dirty="0">
                <a:latin typeface="Calibri"/>
                <a:cs typeface="Calibri"/>
              </a:rPr>
              <a:t>tt</a:t>
            </a:r>
            <a:r>
              <a:rPr lang="it-IT" sz="2800" spc="-20" dirty="0">
                <a:latin typeface="Calibri"/>
                <a:cs typeface="Calibri"/>
              </a:rPr>
              <a:t>ame</a:t>
            </a:r>
            <a:r>
              <a:rPr lang="it-IT" sz="2800" spc="-40" dirty="0">
                <a:latin typeface="Calibri"/>
                <a:cs typeface="Calibri"/>
              </a:rPr>
              <a:t>nt</a:t>
            </a:r>
            <a:r>
              <a:rPr lang="it-IT" sz="2800" dirty="0">
                <a:latin typeface="Calibri"/>
                <a:cs typeface="Calibri"/>
              </a:rPr>
              <a:t>o</a:t>
            </a:r>
            <a:r>
              <a:rPr lang="it-IT" sz="2800" spc="-20" dirty="0">
                <a:latin typeface="Calibri"/>
                <a:cs typeface="Calibri"/>
              </a:rPr>
              <a:t> </a:t>
            </a:r>
            <a:r>
              <a:rPr lang="it-IT" sz="2800" spc="-15" dirty="0">
                <a:latin typeface="Calibri"/>
                <a:cs typeface="Calibri"/>
              </a:rPr>
              <a:t>e</a:t>
            </a:r>
            <a:r>
              <a:rPr lang="it-IT" sz="2800" spc="-45" dirty="0">
                <a:latin typeface="Calibri"/>
                <a:cs typeface="Calibri"/>
              </a:rPr>
              <a:t>c</a:t>
            </a:r>
            <a:r>
              <a:rPr lang="it-IT" sz="2800" dirty="0">
                <a:latin typeface="Calibri"/>
                <a:cs typeface="Calibri"/>
              </a:rPr>
              <a:t>onomi</a:t>
            </a:r>
            <a:r>
              <a:rPr lang="it-IT" sz="2800" spc="-20" dirty="0">
                <a:latin typeface="Calibri"/>
                <a:cs typeface="Calibri"/>
              </a:rPr>
              <a:t>c</a:t>
            </a:r>
            <a:r>
              <a:rPr lang="it-IT" sz="2800" dirty="0">
                <a:latin typeface="Calibri"/>
                <a:cs typeface="Calibri"/>
              </a:rPr>
              <a:t>o</a:t>
            </a:r>
            <a:r>
              <a:rPr lang="it-IT" sz="2800" spc="-5" dirty="0">
                <a:latin typeface="Calibri"/>
                <a:cs typeface="Calibri"/>
              </a:rPr>
              <a:t> </a:t>
            </a:r>
            <a:r>
              <a:rPr lang="it-IT" sz="2800" dirty="0">
                <a:latin typeface="Calibri"/>
                <a:cs typeface="Calibri"/>
              </a:rPr>
              <a:t>di doce</a:t>
            </a:r>
            <a:r>
              <a:rPr lang="it-IT" sz="2800" spc="-35" dirty="0">
                <a:latin typeface="Calibri"/>
                <a:cs typeface="Calibri"/>
              </a:rPr>
              <a:t>n</a:t>
            </a:r>
            <a:r>
              <a:rPr lang="it-IT" sz="2800" dirty="0">
                <a:latin typeface="Calibri"/>
                <a:cs typeface="Calibri"/>
              </a:rPr>
              <a:t>ti,</a:t>
            </a:r>
            <a:r>
              <a:rPr lang="it-IT" sz="2800" spc="-30" dirty="0">
                <a:latin typeface="Calibri"/>
                <a:cs typeface="Calibri"/>
              </a:rPr>
              <a:t> </a:t>
            </a:r>
            <a:r>
              <a:rPr lang="it-IT" sz="2800" dirty="0">
                <a:latin typeface="Calibri"/>
                <a:cs typeface="Calibri"/>
              </a:rPr>
              <a:t>diri</a:t>
            </a:r>
            <a:r>
              <a:rPr lang="it-IT" sz="2800" spc="-30" dirty="0">
                <a:latin typeface="Calibri"/>
                <a:cs typeface="Calibri"/>
              </a:rPr>
              <a:t>g</a:t>
            </a:r>
            <a:r>
              <a:rPr lang="it-IT" sz="2800" dirty="0">
                <a:latin typeface="Calibri"/>
                <a:cs typeface="Calibri"/>
              </a:rPr>
              <a:t>e</a:t>
            </a:r>
            <a:r>
              <a:rPr lang="it-IT" sz="2800" spc="-30" dirty="0">
                <a:latin typeface="Calibri"/>
                <a:cs typeface="Calibri"/>
              </a:rPr>
              <a:t>n</a:t>
            </a:r>
            <a:r>
              <a:rPr lang="it-IT" sz="2800" dirty="0">
                <a:latin typeface="Calibri"/>
                <a:cs typeface="Calibri"/>
              </a:rPr>
              <a:t>ti, isp</a:t>
            </a:r>
            <a:r>
              <a:rPr lang="it-IT" sz="2800" spc="-20" dirty="0">
                <a:latin typeface="Calibri"/>
                <a:cs typeface="Calibri"/>
              </a:rPr>
              <a:t>e</a:t>
            </a:r>
            <a:r>
              <a:rPr lang="it-IT" sz="2800" spc="-45" dirty="0">
                <a:latin typeface="Calibri"/>
                <a:cs typeface="Calibri"/>
              </a:rPr>
              <a:t>t</a:t>
            </a:r>
            <a:r>
              <a:rPr lang="it-IT" sz="2800" spc="-30" dirty="0">
                <a:latin typeface="Calibri"/>
                <a:cs typeface="Calibri"/>
              </a:rPr>
              <a:t>t</a:t>
            </a:r>
            <a:r>
              <a:rPr lang="it-IT" sz="2800" dirty="0">
                <a:latin typeface="Calibri"/>
                <a:cs typeface="Calibri"/>
              </a:rPr>
              <a:t>ori</a:t>
            </a:r>
            <a:r>
              <a:rPr lang="it-IT" sz="2800" spc="-25" dirty="0">
                <a:latin typeface="Calibri"/>
                <a:cs typeface="Calibri"/>
              </a:rPr>
              <a:t> </a:t>
            </a:r>
            <a:r>
              <a:rPr lang="it-IT" sz="2800" dirty="0">
                <a:latin typeface="Calibri"/>
                <a:cs typeface="Calibri"/>
              </a:rPr>
              <a:t>e</a:t>
            </a:r>
            <a:r>
              <a:rPr lang="it-IT" sz="2800" spc="-15" dirty="0">
                <a:latin typeface="Calibri"/>
                <a:cs typeface="Calibri"/>
              </a:rPr>
              <a:t> </a:t>
            </a:r>
            <a:r>
              <a:rPr lang="it-IT" sz="2800" dirty="0">
                <a:latin typeface="Calibri"/>
                <a:cs typeface="Calibri"/>
              </a:rPr>
              <a:t>pe</a:t>
            </a:r>
            <a:r>
              <a:rPr lang="it-IT" sz="2800" spc="-60" dirty="0">
                <a:latin typeface="Calibri"/>
                <a:cs typeface="Calibri"/>
              </a:rPr>
              <a:t>r</a:t>
            </a:r>
            <a:r>
              <a:rPr lang="it-IT" sz="2800" dirty="0">
                <a:latin typeface="Calibri"/>
                <a:cs typeface="Calibri"/>
              </a:rPr>
              <a:t>sonale</a:t>
            </a:r>
            <a:r>
              <a:rPr lang="it-IT" sz="2800" spc="-20" dirty="0">
                <a:latin typeface="Calibri"/>
                <a:cs typeface="Calibri"/>
              </a:rPr>
              <a:t> </a:t>
            </a:r>
            <a:r>
              <a:rPr lang="it-IT" sz="2800" dirty="0">
                <a:latin typeface="Calibri"/>
                <a:cs typeface="Calibri"/>
              </a:rPr>
              <a:t>ausiliari</a:t>
            </a:r>
            <a:r>
              <a:rPr lang="it-IT" sz="2800" spc="-40" dirty="0">
                <a:latin typeface="Calibri"/>
                <a:cs typeface="Calibri"/>
              </a:rPr>
              <a:t>o</a:t>
            </a:r>
            <a:r>
              <a:rPr lang="it-IT" sz="2800" spc="-10" dirty="0">
                <a:latin typeface="Calibri"/>
                <a:cs typeface="Calibri"/>
              </a:rPr>
              <a:t>, </a:t>
            </a:r>
            <a:r>
              <a:rPr lang="it-IT" sz="2800" spc="-40" dirty="0">
                <a:latin typeface="Calibri"/>
                <a:cs typeface="Calibri"/>
              </a:rPr>
              <a:t>t</a:t>
            </a:r>
            <a:r>
              <a:rPr lang="it-IT" sz="2800" dirty="0">
                <a:latin typeface="Calibri"/>
                <a:cs typeface="Calibri"/>
              </a:rPr>
              <a:t>ecni</a:t>
            </a:r>
            <a:r>
              <a:rPr lang="it-IT" sz="2800" spc="-25" dirty="0">
                <a:latin typeface="Calibri"/>
                <a:cs typeface="Calibri"/>
              </a:rPr>
              <a:t>c</a:t>
            </a:r>
            <a:r>
              <a:rPr lang="it-IT" sz="2800" dirty="0">
                <a:latin typeface="Calibri"/>
                <a:cs typeface="Calibri"/>
              </a:rPr>
              <a:t>o</a:t>
            </a:r>
            <a:r>
              <a:rPr lang="it-IT" sz="2800" spc="-35" dirty="0">
                <a:latin typeface="Calibri"/>
                <a:cs typeface="Calibri"/>
              </a:rPr>
              <a:t> </a:t>
            </a:r>
            <a:r>
              <a:rPr lang="it-IT" sz="2800" spc="-15" dirty="0">
                <a:latin typeface="Calibri"/>
                <a:cs typeface="Calibri"/>
              </a:rPr>
              <a:t>e </a:t>
            </a:r>
            <a:r>
              <a:rPr lang="it-IT" sz="2800" spc="-20" dirty="0">
                <a:latin typeface="Calibri"/>
                <a:cs typeface="Calibri"/>
              </a:rPr>
              <a:t>amm</a:t>
            </a:r>
            <a:r>
              <a:rPr lang="it-IT" sz="2800" dirty="0">
                <a:latin typeface="Calibri"/>
                <a:cs typeface="Calibri"/>
              </a:rPr>
              <a:t>ini</a:t>
            </a:r>
            <a:r>
              <a:rPr lang="it-IT" sz="2800" spc="-35" dirty="0">
                <a:latin typeface="Calibri"/>
                <a:cs typeface="Calibri"/>
              </a:rPr>
              <a:t>s</a:t>
            </a:r>
            <a:r>
              <a:rPr lang="it-IT" sz="2800" spc="-10" dirty="0">
                <a:latin typeface="Calibri"/>
                <a:cs typeface="Calibri"/>
              </a:rPr>
              <a:t>t</a:t>
            </a:r>
            <a:r>
              <a:rPr lang="it-IT" sz="2800" spc="-80" dirty="0">
                <a:latin typeface="Calibri"/>
                <a:cs typeface="Calibri"/>
              </a:rPr>
              <a:t>r</a:t>
            </a:r>
            <a:r>
              <a:rPr lang="it-IT" sz="2800" spc="-25" dirty="0">
                <a:latin typeface="Calibri"/>
                <a:cs typeface="Calibri"/>
              </a:rPr>
              <a:t>a</a:t>
            </a:r>
            <a:r>
              <a:rPr lang="it-IT" sz="2800" dirty="0">
                <a:latin typeface="Calibri"/>
                <a:cs typeface="Calibri"/>
              </a:rPr>
              <a:t>ti</a:t>
            </a:r>
            <a:r>
              <a:rPr lang="it-IT" sz="2800" spc="-20" dirty="0">
                <a:latin typeface="Calibri"/>
                <a:cs typeface="Calibri"/>
              </a:rPr>
              <a:t>v</a:t>
            </a:r>
            <a:r>
              <a:rPr lang="it-IT" sz="2800" dirty="0">
                <a:latin typeface="Calibri"/>
                <a:cs typeface="Calibri"/>
              </a:rPr>
              <a:t>o.</a:t>
            </a:r>
          </a:p>
          <a:p>
            <a:endParaRPr lang="it-IT" dirty="0"/>
          </a:p>
        </p:txBody>
      </p:sp>
    </p:spTree>
    <p:extLst>
      <p:ext uri="{BB962C8B-B14F-4D97-AF65-F5344CB8AC3E}">
        <p14:creationId xmlns:p14="http://schemas.microsoft.com/office/powerpoint/2010/main" val="1780696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609600"/>
            <a:ext cx="6589199" cy="685800"/>
          </a:xfrm>
        </p:spPr>
        <p:txBody>
          <a:bodyPr/>
          <a:lstStyle/>
          <a:p>
            <a:r>
              <a:rPr lang="it-IT" b="1" dirty="0">
                <a:latin typeface="Calibri"/>
                <a:cs typeface="Calibri"/>
              </a:rPr>
              <a:t>Le</a:t>
            </a:r>
            <a:r>
              <a:rPr lang="it-IT" b="1" spc="35" dirty="0">
                <a:latin typeface="Calibri"/>
                <a:cs typeface="Calibri"/>
              </a:rPr>
              <a:t>g</a:t>
            </a:r>
            <a:r>
              <a:rPr lang="it-IT" b="1" spc="-45" dirty="0">
                <a:latin typeface="Calibri"/>
                <a:cs typeface="Calibri"/>
              </a:rPr>
              <a:t>g</a:t>
            </a:r>
            <a:r>
              <a:rPr lang="it-IT" b="1" dirty="0">
                <a:latin typeface="Calibri"/>
                <a:cs typeface="Calibri"/>
              </a:rPr>
              <a:t>e</a:t>
            </a:r>
            <a:r>
              <a:rPr lang="it-IT" b="1" spc="-20" dirty="0">
                <a:latin typeface="Calibri"/>
                <a:cs typeface="Calibri"/>
              </a:rPr>
              <a:t> </a:t>
            </a:r>
            <a:r>
              <a:rPr lang="it-IT" b="1" dirty="0">
                <a:latin typeface="Calibri"/>
                <a:cs typeface="Calibri"/>
              </a:rPr>
              <a:t>dele</a:t>
            </a:r>
            <a:r>
              <a:rPr lang="it-IT" b="1" spc="-65" dirty="0">
                <a:latin typeface="Calibri"/>
                <a:cs typeface="Calibri"/>
              </a:rPr>
              <a:t>g</a:t>
            </a:r>
            <a:r>
              <a:rPr lang="it-IT" b="1" dirty="0">
                <a:latin typeface="Calibri"/>
                <a:cs typeface="Calibri"/>
              </a:rPr>
              <a:t>a</a:t>
            </a:r>
            <a:r>
              <a:rPr lang="it-IT" b="1" spc="-15" dirty="0">
                <a:latin typeface="Calibri"/>
                <a:cs typeface="Calibri"/>
              </a:rPr>
              <a:t> </a:t>
            </a:r>
            <a:r>
              <a:rPr lang="it-IT" b="1" dirty="0">
                <a:latin typeface="Calibri"/>
                <a:cs typeface="Calibri"/>
              </a:rPr>
              <a:t>477/1973</a:t>
            </a:r>
            <a:endParaRPr lang="it-IT" dirty="0"/>
          </a:p>
        </p:txBody>
      </p:sp>
      <p:sp>
        <p:nvSpPr>
          <p:cNvPr id="3" name="Segnaposto contenuto 2"/>
          <p:cNvSpPr>
            <a:spLocks noGrp="1"/>
          </p:cNvSpPr>
          <p:nvPr>
            <p:ph idx="1"/>
          </p:nvPr>
        </p:nvSpPr>
        <p:spPr>
          <a:xfrm>
            <a:off x="990601" y="1676400"/>
            <a:ext cx="7543800" cy="4234822"/>
          </a:xfrm>
        </p:spPr>
        <p:txBody>
          <a:bodyPr>
            <a:normAutofit/>
          </a:bodyPr>
          <a:lstStyle/>
          <a:p>
            <a:pPr marL="12065" marR="12700">
              <a:lnSpc>
                <a:spcPct val="90000"/>
              </a:lnSpc>
              <a:tabLst>
                <a:tab pos="355600" algn="l"/>
              </a:tabLst>
            </a:pPr>
            <a:r>
              <a:rPr lang="it-IT" sz="2800" dirty="0">
                <a:latin typeface="Calibri"/>
                <a:cs typeface="Calibri"/>
              </a:rPr>
              <a:t>La </a:t>
            </a:r>
            <a:r>
              <a:rPr lang="it-IT" sz="2800" spc="-15" dirty="0">
                <a:latin typeface="Calibri"/>
                <a:cs typeface="Calibri"/>
              </a:rPr>
              <a:t>d</a:t>
            </a:r>
            <a:r>
              <a:rPr lang="it-IT" sz="2800" spc="-30" dirty="0">
                <a:latin typeface="Calibri"/>
                <a:cs typeface="Calibri"/>
              </a:rPr>
              <a:t>e</a:t>
            </a:r>
            <a:r>
              <a:rPr lang="it-IT" sz="2800" dirty="0">
                <a:latin typeface="Calibri"/>
                <a:cs typeface="Calibri"/>
              </a:rPr>
              <a:t>l</a:t>
            </a:r>
            <a:r>
              <a:rPr lang="it-IT" sz="2800" spc="-10" dirty="0">
                <a:latin typeface="Calibri"/>
                <a:cs typeface="Calibri"/>
              </a:rPr>
              <a:t>e</a:t>
            </a:r>
            <a:r>
              <a:rPr lang="it-IT" sz="2800" spc="-75" dirty="0">
                <a:latin typeface="Calibri"/>
                <a:cs typeface="Calibri"/>
              </a:rPr>
              <a:t>g</a:t>
            </a:r>
            <a:r>
              <a:rPr lang="it-IT" sz="2800" dirty="0">
                <a:latin typeface="Calibri"/>
                <a:cs typeface="Calibri"/>
              </a:rPr>
              <a:t>a</a:t>
            </a:r>
            <a:r>
              <a:rPr lang="it-IT" sz="2800" spc="5" dirty="0">
                <a:latin typeface="Calibri"/>
                <a:cs typeface="Calibri"/>
              </a:rPr>
              <a:t> </a:t>
            </a:r>
            <a:r>
              <a:rPr lang="it-IT" sz="2800" dirty="0">
                <a:latin typeface="Calibri"/>
                <a:cs typeface="Calibri"/>
              </a:rPr>
              <a:t>al</a:t>
            </a:r>
            <a:r>
              <a:rPr lang="it-IT" sz="2800" spc="-10" dirty="0">
                <a:latin typeface="Calibri"/>
                <a:cs typeface="Calibri"/>
              </a:rPr>
              <a:t> </a:t>
            </a:r>
            <a:r>
              <a:rPr lang="it-IT" sz="2800" spc="-20" dirty="0">
                <a:latin typeface="Calibri"/>
                <a:cs typeface="Calibri"/>
              </a:rPr>
              <a:t>Go</a:t>
            </a:r>
            <a:r>
              <a:rPr lang="it-IT" sz="2800" spc="-45" dirty="0">
                <a:latin typeface="Calibri"/>
                <a:cs typeface="Calibri"/>
              </a:rPr>
              <a:t>v</a:t>
            </a:r>
            <a:r>
              <a:rPr lang="it-IT" sz="2800" spc="-15" dirty="0">
                <a:latin typeface="Calibri"/>
                <a:cs typeface="Calibri"/>
              </a:rPr>
              <a:t>e</a:t>
            </a:r>
            <a:r>
              <a:rPr lang="it-IT" sz="2800" spc="-25" dirty="0">
                <a:latin typeface="Calibri"/>
                <a:cs typeface="Calibri"/>
              </a:rPr>
              <a:t>r</a:t>
            </a:r>
            <a:r>
              <a:rPr lang="it-IT" sz="2800" dirty="0">
                <a:latin typeface="Calibri"/>
                <a:cs typeface="Calibri"/>
              </a:rPr>
              <a:t>no</a:t>
            </a:r>
            <a:r>
              <a:rPr lang="it-IT" sz="2800" spc="-5" dirty="0">
                <a:latin typeface="Calibri"/>
                <a:cs typeface="Calibri"/>
              </a:rPr>
              <a:t> era quella per:</a:t>
            </a:r>
          </a:p>
          <a:p>
            <a:pPr marL="355600" marR="12700" indent="-343535">
              <a:lnSpc>
                <a:spcPct val="90000"/>
              </a:lnSpc>
              <a:buFont typeface="Arial"/>
              <a:buChar char="•"/>
              <a:tabLst>
                <a:tab pos="355600" algn="l"/>
              </a:tabLst>
            </a:pPr>
            <a:r>
              <a:rPr lang="it-IT" sz="2800" spc="-10" dirty="0">
                <a:latin typeface="Calibri"/>
                <a:cs typeface="Calibri"/>
              </a:rPr>
              <a:t> l'</a:t>
            </a:r>
            <a:r>
              <a:rPr lang="it-IT" sz="2800" dirty="0">
                <a:latin typeface="Calibri"/>
                <a:cs typeface="Calibri"/>
              </a:rPr>
              <a:t>emanazione</a:t>
            </a:r>
            <a:r>
              <a:rPr lang="it-IT" sz="2800" spc="-10" dirty="0">
                <a:latin typeface="Calibri"/>
                <a:cs typeface="Calibri"/>
              </a:rPr>
              <a:t> </a:t>
            </a:r>
            <a:r>
              <a:rPr lang="it-IT" sz="2800" dirty="0">
                <a:latin typeface="Calibri"/>
                <a:cs typeface="Calibri"/>
              </a:rPr>
              <a:t>di</a:t>
            </a:r>
            <a:r>
              <a:rPr lang="it-IT" sz="2800" spc="-15" dirty="0">
                <a:latin typeface="Calibri"/>
                <a:cs typeface="Calibri"/>
              </a:rPr>
              <a:t> </a:t>
            </a:r>
            <a:r>
              <a:rPr lang="it-IT" sz="2800" spc="-20" dirty="0">
                <a:latin typeface="Calibri"/>
                <a:cs typeface="Calibri"/>
              </a:rPr>
              <a:t>norme sullo</a:t>
            </a:r>
            <a:r>
              <a:rPr lang="it-IT" sz="2800" spc="10" dirty="0">
                <a:latin typeface="Calibri"/>
                <a:cs typeface="Calibri"/>
              </a:rPr>
              <a:t> </a:t>
            </a:r>
            <a:r>
              <a:rPr lang="it-IT" sz="2800" spc="-35" dirty="0">
                <a:latin typeface="Calibri"/>
                <a:cs typeface="Calibri"/>
              </a:rPr>
              <a:t>s</a:t>
            </a:r>
            <a:r>
              <a:rPr lang="it-IT" sz="2800" spc="-45" dirty="0">
                <a:latin typeface="Calibri"/>
                <a:cs typeface="Calibri"/>
              </a:rPr>
              <a:t>t</a:t>
            </a:r>
            <a:r>
              <a:rPr lang="it-IT" sz="2800" spc="-25" dirty="0">
                <a:latin typeface="Calibri"/>
                <a:cs typeface="Calibri"/>
              </a:rPr>
              <a:t>a</a:t>
            </a:r>
            <a:r>
              <a:rPr lang="it-IT" sz="2800" spc="-35" dirty="0">
                <a:latin typeface="Calibri"/>
                <a:cs typeface="Calibri"/>
              </a:rPr>
              <a:t>t</a:t>
            </a:r>
            <a:r>
              <a:rPr lang="it-IT" sz="2800" dirty="0">
                <a:latin typeface="Calibri"/>
                <a:cs typeface="Calibri"/>
              </a:rPr>
              <a:t>o</a:t>
            </a:r>
            <a:r>
              <a:rPr lang="it-IT" sz="2800" spc="-30" dirty="0">
                <a:latin typeface="Calibri"/>
                <a:cs typeface="Calibri"/>
              </a:rPr>
              <a:t> </a:t>
            </a:r>
            <a:r>
              <a:rPr lang="it-IT" sz="2800" dirty="0">
                <a:latin typeface="Calibri"/>
                <a:cs typeface="Calibri"/>
              </a:rPr>
              <a:t>giu</a:t>
            </a:r>
            <a:r>
              <a:rPr lang="it-IT" sz="2800" spc="-10" dirty="0">
                <a:latin typeface="Calibri"/>
                <a:cs typeface="Calibri"/>
              </a:rPr>
              <a:t>r</a:t>
            </a:r>
            <a:r>
              <a:rPr lang="it-IT" sz="2800" dirty="0">
                <a:latin typeface="Calibri"/>
                <a:cs typeface="Calibri"/>
              </a:rPr>
              <a:t>id</a:t>
            </a:r>
            <a:r>
              <a:rPr lang="it-IT" sz="2800" spc="-15" dirty="0">
                <a:latin typeface="Calibri"/>
                <a:cs typeface="Calibri"/>
              </a:rPr>
              <a:t>i</a:t>
            </a:r>
            <a:r>
              <a:rPr lang="it-IT" sz="2800" spc="-40" dirty="0">
                <a:latin typeface="Calibri"/>
                <a:cs typeface="Calibri"/>
              </a:rPr>
              <a:t>c</a:t>
            </a:r>
            <a:r>
              <a:rPr lang="it-IT" sz="2800" dirty="0">
                <a:latin typeface="Calibri"/>
                <a:cs typeface="Calibri"/>
              </a:rPr>
              <a:t>o</a:t>
            </a:r>
            <a:r>
              <a:rPr lang="it-IT" sz="2800" spc="-5" dirty="0">
                <a:latin typeface="Calibri"/>
                <a:cs typeface="Calibri"/>
              </a:rPr>
              <a:t> </a:t>
            </a:r>
            <a:r>
              <a:rPr lang="it-IT" sz="2800" dirty="0">
                <a:latin typeface="Calibri"/>
                <a:cs typeface="Calibri"/>
              </a:rPr>
              <a:t>del p</a:t>
            </a:r>
            <a:r>
              <a:rPr lang="it-IT" sz="2800" spc="-15" dirty="0">
                <a:latin typeface="Calibri"/>
                <a:cs typeface="Calibri"/>
              </a:rPr>
              <a:t>e</a:t>
            </a:r>
            <a:r>
              <a:rPr lang="it-IT" sz="2800" spc="-65" dirty="0">
                <a:latin typeface="Calibri"/>
                <a:cs typeface="Calibri"/>
              </a:rPr>
              <a:t>r</a:t>
            </a:r>
            <a:r>
              <a:rPr lang="it-IT" sz="2800" dirty="0">
                <a:latin typeface="Calibri"/>
                <a:cs typeface="Calibri"/>
              </a:rPr>
              <a:t>sonale</a:t>
            </a:r>
            <a:r>
              <a:rPr lang="it-IT" sz="2800" spc="-15" dirty="0">
                <a:latin typeface="Calibri"/>
                <a:cs typeface="Calibri"/>
              </a:rPr>
              <a:t> d</a:t>
            </a:r>
            <a:r>
              <a:rPr lang="it-IT" sz="2800" dirty="0">
                <a:latin typeface="Calibri"/>
                <a:cs typeface="Calibri"/>
              </a:rPr>
              <a:t>i</a:t>
            </a:r>
            <a:r>
              <a:rPr lang="it-IT" sz="2800" spc="-45" dirty="0">
                <a:latin typeface="Calibri"/>
                <a:cs typeface="Calibri"/>
              </a:rPr>
              <a:t>r</a:t>
            </a:r>
            <a:r>
              <a:rPr lang="it-IT" sz="2800" spc="-35" dirty="0">
                <a:latin typeface="Calibri"/>
                <a:cs typeface="Calibri"/>
              </a:rPr>
              <a:t>e</a:t>
            </a:r>
            <a:r>
              <a:rPr lang="it-IT" sz="2800" spc="-45" dirty="0">
                <a:latin typeface="Calibri"/>
                <a:cs typeface="Calibri"/>
              </a:rPr>
              <a:t>t</a:t>
            </a:r>
            <a:r>
              <a:rPr lang="it-IT" sz="2800" dirty="0">
                <a:latin typeface="Calibri"/>
                <a:cs typeface="Calibri"/>
              </a:rPr>
              <a:t>ti</a:t>
            </a:r>
            <a:r>
              <a:rPr lang="it-IT" sz="2800" spc="-30" dirty="0">
                <a:latin typeface="Calibri"/>
                <a:cs typeface="Calibri"/>
              </a:rPr>
              <a:t>v</a:t>
            </a:r>
            <a:r>
              <a:rPr lang="it-IT" sz="2800" spc="-50" dirty="0">
                <a:latin typeface="Calibri"/>
                <a:cs typeface="Calibri"/>
              </a:rPr>
              <a:t>o</a:t>
            </a:r>
            <a:r>
              <a:rPr lang="it-IT" sz="2800" spc="-10" dirty="0">
                <a:latin typeface="Calibri"/>
                <a:cs typeface="Calibri"/>
              </a:rPr>
              <a:t>, </a:t>
            </a:r>
            <a:r>
              <a:rPr lang="it-IT" sz="2800" dirty="0">
                <a:latin typeface="Calibri"/>
                <a:cs typeface="Calibri"/>
              </a:rPr>
              <a:t>isp</a:t>
            </a:r>
            <a:r>
              <a:rPr lang="it-IT" sz="2800" spc="-30" dirty="0">
                <a:latin typeface="Calibri"/>
                <a:cs typeface="Calibri"/>
              </a:rPr>
              <a:t>e</a:t>
            </a:r>
            <a:r>
              <a:rPr lang="it-IT" sz="2800" spc="-45" dirty="0">
                <a:latin typeface="Calibri"/>
                <a:cs typeface="Calibri"/>
              </a:rPr>
              <a:t>t</a:t>
            </a:r>
            <a:r>
              <a:rPr lang="it-IT" sz="2800" dirty="0">
                <a:latin typeface="Calibri"/>
                <a:cs typeface="Calibri"/>
              </a:rPr>
              <a:t>ti</a:t>
            </a:r>
            <a:r>
              <a:rPr lang="it-IT" sz="2800" spc="-30" dirty="0">
                <a:latin typeface="Calibri"/>
                <a:cs typeface="Calibri"/>
              </a:rPr>
              <a:t>v</a:t>
            </a:r>
            <a:r>
              <a:rPr lang="it-IT" sz="2800" spc="-50" dirty="0">
                <a:latin typeface="Calibri"/>
                <a:cs typeface="Calibri"/>
              </a:rPr>
              <a:t>o</a:t>
            </a:r>
            <a:r>
              <a:rPr lang="it-IT" sz="2800" spc="-10" dirty="0">
                <a:latin typeface="Calibri"/>
                <a:cs typeface="Calibri"/>
              </a:rPr>
              <a:t>,</a:t>
            </a:r>
            <a:r>
              <a:rPr lang="it-IT" sz="2800" spc="-25" dirty="0">
                <a:latin typeface="Calibri"/>
                <a:cs typeface="Calibri"/>
              </a:rPr>
              <a:t> </a:t>
            </a:r>
            <a:r>
              <a:rPr lang="it-IT" sz="2800" dirty="0">
                <a:latin typeface="Calibri"/>
                <a:cs typeface="Calibri"/>
              </a:rPr>
              <a:t>doce</a:t>
            </a:r>
            <a:r>
              <a:rPr lang="it-IT" sz="2800" spc="-40" dirty="0">
                <a:latin typeface="Calibri"/>
                <a:cs typeface="Calibri"/>
              </a:rPr>
              <a:t>n</a:t>
            </a:r>
            <a:r>
              <a:rPr lang="it-IT" sz="2800" spc="-35" dirty="0">
                <a:latin typeface="Calibri"/>
                <a:cs typeface="Calibri"/>
              </a:rPr>
              <a:t>t</a:t>
            </a:r>
            <a:r>
              <a:rPr lang="it-IT" sz="2800" spc="-15" dirty="0">
                <a:latin typeface="Calibri"/>
                <a:cs typeface="Calibri"/>
              </a:rPr>
              <a:t>e</a:t>
            </a:r>
            <a:r>
              <a:rPr lang="it-IT" sz="2800" spc="-30" dirty="0">
                <a:latin typeface="Calibri"/>
                <a:cs typeface="Calibri"/>
              </a:rPr>
              <a:t> </a:t>
            </a:r>
            <a:r>
              <a:rPr lang="it-IT" sz="2800" spc="-15" dirty="0">
                <a:latin typeface="Calibri"/>
                <a:cs typeface="Calibri"/>
              </a:rPr>
              <a:t>e non doce</a:t>
            </a:r>
            <a:r>
              <a:rPr lang="it-IT" sz="2800" spc="-35" dirty="0">
                <a:latin typeface="Calibri"/>
                <a:cs typeface="Calibri"/>
              </a:rPr>
              <a:t>n</a:t>
            </a:r>
            <a:r>
              <a:rPr lang="it-IT" sz="2800" spc="-45" dirty="0">
                <a:latin typeface="Calibri"/>
                <a:cs typeface="Calibri"/>
              </a:rPr>
              <a:t>t</a:t>
            </a:r>
            <a:r>
              <a:rPr lang="it-IT" sz="2800" spc="-15" dirty="0">
                <a:latin typeface="Calibri"/>
                <a:cs typeface="Calibri"/>
              </a:rPr>
              <a:t>e</a:t>
            </a:r>
            <a:r>
              <a:rPr lang="it-IT" sz="2800" spc="-35" dirty="0">
                <a:latin typeface="Calibri"/>
                <a:cs typeface="Calibri"/>
              </a:rPr>
              <a:t> </a:t>
            </a:r>
            <a:r>
              <a:rPr lang="it-IT" sz="2800" spc="-20" dirty="0">
                <a:latin typeface="Calibri"/>
                <a:cs typeface="Calibri"/>
              </a:rPr>
              <a:t>d</a:t>
            </a:r>
            <a:r>
              <a:rPr lang="it-IT" sz="2800" spc="-25" dirty="0">
                <a:latin typeface="Calibri"/>
                <a:cs typeface="Calibri"/>
              </a:rPr>
              <a:t>e</a:t>
            </a:r>
            <a:r>
              <a:rPr lang="it-IT" sz="2800" dirty="0">
                <a:latin typeface="Calibri"/>
                <a:cs typeface="Calibri"/>
              </a:rPr>
              <a:t>l</a:t>
            </a:r>
            <a:r>
              <a:rPr lang="it-IT" sz="2800" spc="-10" dirty="0">
                <a:latin typeface="Calibri"/>
                <a:cs typeface="Calibri"/>
              </a:rPr>
              <a:t>l</a:t>
            </a:r>
            <a:r>
              <a:rPr lang="it-IT" sz="2800" dirty="0">
                <a:latin typeface="Calibri"/>
                <a:cs typeface="Calibri"/>
              </a:rPr>
              <a:t>a</a:t>
            </a:r>
            <a:r>
              <a:rPr lang="it-IT" sz="2800" spc="5" dirty="0">
                <a:latin typeface="Calibri"/>
                <a:cs typeface="Calibri"/>
              </a:rPr>
              <a:t> </a:t>
            </a:r>
            <a:r>
              <a:rPr lang="it-IT" sz="2800" dirty="0">
                <a:latin typeface="Calibri"/>
                <a:cs typeface="Calibri"/>
              </a:rPr>
              <a:t>scuola</a:t>
            </a:r>
            <a:r>
              <a:rPr lang="it-IT" sz="2800" spc="-5" dirty="0">
                <a:latin typeface="Calibri"/>
                <a:cs typeface="Calibri"/>
              </a:rPr>
              <a:t> </a:t>
            </a:r>
            <a:r>
              <a:rPr lang="it-IT" sz="2800" spc="-25" dirty="0">
                <a:latin typeface="Calibri"/>
                <a:cs typeface="Calibri"/>
              </a:rPr>
              <a:t>m</a:t>
            </a:r>
            <a:r>
              <a:rPr lang="it-IT" sz="2800" spc="-40" dirty="0">
                <a:latin typeface="Calibri"/>
                <a:cs typeface="Calibri"/>
              </a:rPr>
              <a:t>a</a:t>
            </a:r>
            <a:r>
              <a:rPr lang="it-IT" sz="2800" spc="-45" dirty="0">
                <a:latin typeface="Calibri"/>
                <a:cs typeface="Calibri"/>
              </a:rPr>
              <a:t>t</a:t>
            </a:r>
            <a:r>
              <a:rPr lang="it-IT" sz="2800" spc="-15" dirty="0">
                <a:latin typeface="Calibri"/>
                <a:cs typeface="Calibri"/>
              </a:rPr>
              <a:t>e</a:t>
            </a:r>
            <a:r>
              <a:rPr lang="it-IT" sz="2800" spc="-25" dirty="0">
                <a:latin typeface="Calibri"/>
                <a:cs typeface="Calibri"/>
              </a:rPr>
              <a:t>r</a:t>
            </a:r>
            <a:r>
              <a:rPr lang="it-IT" sz="2800" spc="-15" dirty="0">
                <a:latin typeface="Calibri"/>
                <a:cs typeface="Calibri"/>
              </a:rPr>
              <a:t>na, e</a:t>
            </a:r>
            <a:r>
              <a:rPr lang="it-IT" sz="2800" spc="-10" dirty="0">
                <a:latin typeface="Calibri"/>
                <a:cs typeface="Calibri"/>
              </a:rPr>
              <a:t>l</a:t>
            </a:r>
            <a:r>
              <a:rPr lang="it-IT" sz="2800" spc="-20" dirty="0">
                <a:latin typeface="Calibri"/>
                <a:cs typeface="Calibri"/>
              </a:rPr>
              <a:t>em</a:t>
            </a:r>
            <a:r>
              <a:rPr lang="it-IT" sz="2800" spc="-25" dirty="0">
                <a:latin typeface="Calibri"/>
                <a:cs typeface="Calibri"/>
              </a:rPr>
              <a:t>e</a:t>
            </a:r>
            <a:r>
              <a:rPr lang="it-IT" sz="2800" spc="-30" dirty="0">
                <a:latin typeface="Calibri"/>
                <a:cs typeface="Calibri"/>
              </a:rPr>
              <a:t>n</a:t>
            </a:r>
            <a:r>
              <a:rPr lang="it-IT" sz="2800" spc="-45" dirty="0">
                <a:latin typeface="Calibri"/>
                <a:cs typeface="Calibri"/>
              </a:rPr>
              <a:t>t</a:t>
            </a:r>
            <a:r>
              <a:rPr lang="it-IT" sz="2800" spc="-15" dirty="0">
                <a:latin typeface="Calibri"/>
                <a:cs typeface="Calibri"/>
              </a:rPr>
              <a:t>a</a:t>
            </a:r>
            <a:r>
              <a:rPr lang="it-IT" sz="2800" spc="-50" dirty="0">
                <a:latin typeface="Calibri"/>
                <a:cs typeface="Calibri"/>
              </a:rPr>
              <a:t>r</a:t>
            </a:r>
            <a:r>
              <a:rPr lang="it-IT" sz="2800" spc="-15" dirty="0">
                <a:latin typeface="Calibri"/>
                <a:cs typeface="Calibri"/>
              </a:rPr>
              <a:t>e,</a:t>
            </a:r>
            <a:r>
              <a:rPr lang="it-IT" sz="2800" spc="-10" dirty="0">
                <a:latin typeface="Calibri"/>
                <a:cs typeface="Calibri"/>
              </a:rPr>
              <a:t> se</a:t>
            </a:r>
            <a:r>
              <a:rPr lang="it-IT" sz="2800" spc="-25" dirty="0">
                <a:latin typeface="Calibri"/>
                <a:cs typeface="Calibri"/>
              </a:rPr>
              <a:t>c</a:t>
            </a:r>
            <a:r>
              <a:rPr lang="it-IT" sz="2800" dirty="0">
                <a:latin typeface="Calibri"/>
                <a:cs typeface="Calibri"/>
              </a:rPr>
              <a:t>ondar</a:t>
            </a:r>
            <a:r>
              <a:rPr lang="it-IT" sz="2800" spc="-10" dirty="0">
                <a:latin typeface="Calibri"/>
                <a:cs typeface="Calibri"/>
              </a:rPr>
              <a:t>i</a:t>
            </a:r>
            <a:r>
              <a:rPr lang="it-IT" sz="2800" dirty="0">
                <a:latin typeface="Calibri"/>
                <a:cs typeface="Calibri"/>
              </a:rPr>
              <a:t>a</a:t>
            </a:r>
            <a:r>
              <a:rPr lang="it-IT" sz="2800" spc="-15" dirty="0">
                <a:latin typeface="Calibri"/>
                <a:cs typeface="Calibri"/>
              </a:rPr>
              <a:t> </a:t>
            </a:r>
            <a:r>
              <a:rPr lang="it-IT" sz="2800" dirty="0">
                <a:latin typeface="Calibri"/>
                <a:cs typeface="Calibri"/>
              </a:rPr>
              <a:t>ed</a:t>
            </a:r>
            <a:r>
              <a:rPr lang="it-IT" sz="2800" spc="-10" dirty="0">
                <a:latin typeface="Calibri"/>
                <a:cs typeface="Calibri"/>
              </a:rPr>
              <a:t> </a:t>
            </a:r>
            <a:r>
              <a:rPr lang="it-IT" sz="2800" spc="5" dirty="0">
                <a:latin typeface="Calibri"/>
                <a:cs typeface="Calibri"/>
              </a:rPr>
              <a:t>a</a:t>
            </a:r>
            <a:r>
              <a:rPr lang="it-IT" sz="2800" dirty="0">
                <a:latin typeface="Calibri"/>
                <a:cs typeface="Calibri"/>
              </a:rPr>
              <a:t>rti</a:t>
            </a:r>
            <a:r>
              <a:rPr lang="it-IT" sz="2800" spc="-40" dirty="0">
                <a:latin typeface="Calibri"/>
                <a:cs typeface="Calibri"/>
              </a:rPr>
              <a:t>s</a:t>
            </a:r>
            <a:r>
              <a:rPr lang="it-IT" sz="2800" dirty="0">
                <a:latin typeface="Calibri"/>
                <a:cs typeface="Calibri"/>
              </a:rPr>
              <a:t>ti</a:t>
            </a:r>
            <a:r>
              <a:rPr lang="it-IT" sz="2800" spc="-25" dirty="0">
                <a:latin typeface="Calibri"/>
                <a:cs typeface="Calibri"/>
              </a:rPr>
              <a:t>c</a:t>
            </a:r>
            <a:r>
              <a:rPr lang="it-IT" sz="2800" dirty="0">
                <a:latin typeface="Calibri"/>
                <a:cs typeface="Calibri"/>
              </a:rPr>
              <a:t>a</a:t>
            </a:r>
            <a:r>
              <a:rPr lang="it-IT" sz="2800" spc="-15" dirty="0">
                <a:latin typeface="Calibri"/>
                <a:cs typeface="Calibri"/>
              </a:rPr>
              <a:t> </a:t>
            </a:r>
            <a:r>
              <a:rPr lang="it-IT" sz="2800" dirty="0">
                <a:latin typeface="Calibri"/>
                <a:cs typeface="Calibri"/>
              </a:rPr>
              <a:t>d</a:t>
            </a:r>
            <a:r>
              <a:rPr lang="it-IT" sz="2800" spc="-10" dirty="0">
                <a:latin typeface="Calibri"/>
                <a:cs typeface="Calibri"/>
              </a:rPr>
              <a:t>e</a:t>
            </a:r>
            <a:r>
              <a:rPr lang="it-IT" sz="2800" dirty="0">
                <a:latin typeface="Calibri"/>
                <a:cs typeface="Calibri"/>
              </a:rPr>
              <a:t>l</a:t>
            </a:r>
            <a:r>
              <a:rPr lang="it-IT" sz="2800" spc="-15" dirty="0">
                <a:latin typeface="Calibri"/>
                <a:cs typeface="Calibri"/>
              </a:rPr>
              <a:t>l</a:t>
            </a:r>
            <a:r>
              <a:rPr lang="it-IT" sz="2800" dirty="0">
                <a:latin typeface="Calibri"/>
                <a:cs typeface="Calibri"/>
              </a:rPr>
              <a:t>o </a:t>
            </a:r>
            <a:r>
              <a:rPr lang="it-IT" sz="2800" spc="5" dirty="0">
                <a:latin typeface="Calibri"/>
                <a:cs typeface="Calibri"/>
              </a:rPr>
              <a:t>S</a:t>
            </a:r>
            <a:r>
              <a:rPr lang="it-IT" sz="2800" spc="-35" dirty="0">
                <a:latin typeface="Calibri"/>
                <a:cs typeface="Calibri"/>
              </a:rPr>
              <a:t>t</a:t>
            </a:r>
            <a:r>
              <a:rPr lang="it-IT" sz="2800" spc="-25" dirty="0">
                <a:latin typeface="Calibri"/>
                <a:cs typeface="Calibri"/>
              </a:rPr>
              <a:t>at</a:t>
            </a:r>
            <a:r>
              <a:rPr lang="it-IT" sz="2800" dirty="0">
                <a:latin typeface="Calibri"/>
                <a:cs typeface="Calibri"/>
              </a:rPr>
              <a:t>o“</a:t>
            </a:r>
          </a:p>
          <a:p>
            <a:pPr>
              <a:lnSpc>
                <a:spcPts val="700"/>
              </a:lnSpc>
              <a:spcBef>
                <a:spcPts val="23"/>
              </a:spcBef>
              <a:buFont typeface="Arial"/>
              <a:buChar char="•"/>
            </a:pPr>
            <a:endParaRPr lang="it-IT" sz="600" dirty="0"/>
          </a:p>
          <a:p>
            <a:pPr marL="355600" marR="168910" indent="-343535">
              <a:lnSpc>
                <a:spcPct val="90000"/>
              </a:lnSpc>
              <a:buFont typeface="Arial"/>
              <a:buChar char="•"/>
              <a:tabLst>
                <a:tab pos="355600" algn="l"/>
              </a:tabLst>
            </a:pPr>
            <a:r>
              <a:rPr lang="it-IT" sz="2800" dirty="0">
                <a:latin typeface="Calibri"/>
                <a:cs typeface="Calibri"/>
              </a:rPr>
              <a:t>la</a:t>
            </a:r>
            <a:r>
              <a:rPr lang="it-IT" sz="2800" spc="-25" dirty="0">
                <a:latin typeface="Calibri"/>
                <a:cs typeface="Calibri"/>
              </a:rPr>
              <a:t> </a:t>
            </a:r>
            <a:r>
              <a:rPr lang="it-IT" sz="2800" dirty="0">
                <a:latin typeface="Calibri"/>
                <a:cs typeface="Calibri"/>
              </a:rPr>
              <a:t>i</a:t>
            </a:r>
            <a:r>
              <a:rPr lang="it-IT" sz="2800" spc="-40" dirty="0">
                <a:latin typeface="Calibri"/>
                <a:cs typeface="Calibri"/>
              </a:rPr>
              <a:t>s</a:t>
            </a:r>
            <a:r>
              <a:rPr lang="it-IT" sz="2800" dirty="0">
                <a:latin typeface="Calibri"/>
                <a:cs typeface="Calibri"/>
              </a:rPr>
              <a:t>tituz</a:t>
            </a:r>
            <a:r>
              <a:rPr lang="it-IT" sz="2800" spc="-10" dirty="0">
                <a:latin typeface="Calibri"/>
                <a:cs typeface="Calibri"/>
              </a:rPr>
              <a:t>i</a:t>
            </a:r>
            <a:r>
              <a:rPr lang="it-IT" sz="2800" dirty="0">
                <a:latin typeface="Calibri"/>
                <a:cs typeface="Calibri"/>
              </a:rPr>
              <a:t>one</a:t>
            </a:r>
            <a:r>
              <a:rPr lang="it-IT" sz="2800" spc="-10" dirty="0">
                <a:latin typeface="Calibri"/>
                <a:cs typeface="Calibri"/>
              </a:rPr>
              <a:t> </a:t>
            </a:r>
            <a:r>
              <a:rPr lang="it-IT" sz="2800" spc="-15" dirty="0">
                <a:latin typeface="Calibri"/>
                <a:cs typeface="Calibri"/>
              </a:rPr>
              <a:t>e i</a:t>
            </a:r>
            <a:r>
              <a:rPr lang="it-IT" sz="2800" dirty="0">
                <a:latin typeface="Calibri"/>
                <a:cs typeface="Calibri"/>
              </a:rPr>
              <a:t>l r</a:t>
            </a:r>
            <a:r>
              <a:rPr lang="it-IT" sz="2800" spc="-10" dirty="0">
                <a:latin typeface="Calibri"/>
                <a:cs typeface="Calibri"/>
              </a:rPr>
              <a:t>i</a:t>
            </a:r>
            <a:r>
              <a:rPr lang="it-IT" sz="2800" dirty="0">
                <a:latin typeface="Calibri"/>
                <a:cs typeface="Calibri"/>
              </a:rPr>
              <a:t>o</a:t>
            </a:r>
            <a:r>
              <a:rPr lang="it-IT" sz="2800" spc="-40" dirty="0">
                <a:latin typeface="Calibri"/>
                <a:cs typeface="Calibri"/>
              </a:rPr>
              <a:t>r</a:t>
            </a:r>
            <a:r>
              <a:rPr lang="it-IT" sz="2800" dirty="0">
                <a:latin typeface="Calibri"/>
                <a:cs typeface="Calibri"/>
              </a:rPr>
              <a:t>d</a:t>
            </a:r>
            <a:r>
              <a:rPr lang="it-IT" sz="2800" spc="-15" dirty="0">
                <a:latin typeface="Calibri"/>
                <a:cs typeface="Calibri"/>
              </a:rPr>
              <a:t>i</a:t>
            </a:r>
            <a:r>
              <a:rPr lang="it-IT" sz="2800" dirty="0">
                <a:latin typeface="Calibri"/>
                <a:cs typeface="Calibri"/>
              </a:rPr>
              <a:t>name</a:t>
            </a:r>
            <a:r>
              <a:rPr lang="it-IT" sz="2800" spc="-40" dirty="0">
                <a:latin typeface="Calibri"/>
                <a:cs typeface="Calibri"/>
              </a:rPr>
              <a:t>n</a:t>
            </a:r>
            <a:r>
              <a:rPr lang="it-IT" sz="2800" spc="-25" dirty="0">
                <a:latin typeface="Calibri"/>
                <a:cs typeface="Calibri"/>
              </a:rPr>
              <a:t>t</a:t>
            </a:r>
            <a:r>
              <a:rPr lang="it-IT" sz="2800" dirty="0">
                <a:latin typeface="Calibri"/>
                <a:cs typeface="Calibri"/>
              </a:rPr>
              <a:t>o</a:t>
            </a:r>
            <a:r>
              <a:rPr lang="it-IT" sz="2800" spc="-5" dirty="0">
                <a:latin typeface="Calibri"/>
                <a:cs typeface="Calibri"/>
              </a:rPr>
              <a:t> </a:t>
            </a:r>
            <a:r>
              <a:rPr lang="it-IT" sz="2800" dirty="0">
                <a:latin typeface="Calibri"/>
                <a:cs typeface="Calibri"/>
              </a:rPr>
              <a:t>degli</a:t>
            </a:r>
            <a:r>
              <a:rPr lang="it-IT" sz="2800" spc="-15" dirty="0">
                <a:latin typeface="Calibri"/>
                <a:cs typeface="Calibri"/>
              </a:rPr>
              <a:t> </a:t>
            </a:r>
            <a:r>
              <a:rPr lang="it-IT" sz="2800" dirty="0">
                <a:latin typeface="Calibri"/>
                <a:cs typeface="Calibri"/>
              </a:rPr>
              <a:t>o</a:t>
            </a:r>
            <a:r>
              <a:rPr lang="it-IT" sz="2800" spc="-35" dirty="0">
                <a:latin typeface="Calibri"/>
                <a:cs typeface="Calibri"/>
              </a:rPr>
              <a:t>r</a:t>
            </a:r>
            <a:r>
              <a:rPr lang="it-IT" sz="2800" spc="-60" dirty="0">
                <a:latin typeface="Calibri"/>
                <a:cs typeface="Calibri"/>
              </a:rPr>
              <a:t>g</a:t>
            </a:r>
            <a:r>
              <a:rPr lang="it-IT" sz="2800" dirty="0">
                <a:latin typeface="Calibri"/>
                <a:cs typeface="Calibri"/>
              </a:rPr>
              <a:t>ani </a:t>
            </a:r>
            <a:r>
              <a:rPr lang="it-IT" sz="2800" spc="-40" dirty="0">
                <a:latin typeface="Calibri"/>
                <a:cs typeface="Calibri"/>
              </a:rPr>
              <a:t>c</a:t>
            </a:r>
            <a:r>
              <a:rPr lang="it-IT" sz="2800" dirty="0">
                <a:latin typeface="Calibri"/>
                <a:cs typeface="Calibri"/>
              </a:rPr>
              <a:t>ol</a:t>
            </a:r>
            <a:r>
              <a:rPr lang="it-IT" sz="2800" spc="-10" dirty="0">
                <a:latin typeface="Calibri"/>
                <a:cs typeface="Calibri"/>
              </a:rPr>
              <a:t>l</a:t>
            </a:r>
            <a:r>
              <a:rPr lang="it-IT" sz="2800" spc="-15" dirty="0">
                <a:latin typeface="Calibri"/>
                <a:cs typeface="Calibri"/>
              </a:rPr>
              <a:t>eg</a:t>
            </a:r>
            <a:r>
              <a:rPr lang="it-IT" sz="2800" spc="-20" dirty="0">
                <a:latin typeface="Calibri"/>
                <a:cs typeface="Calibri"/>
              </a:rPr>
              <a:t>i</a:t>
            </a:r>
            <a:r>
              <a:rPr lang="it-IT" sz="2800" dirty="0">
                <a:latin typeface="Calibri"/>
                <a:cs typeface="Calibri"/>
              </a:rPr>
              <a:t>ali</a:t>
            </a:r>
            <a:r>
              <a:rPr lang="it-IT" sz="2800" spc="-10" dirty="0">
                <a:latin typeface="Calibri"/>
                <a:cs typeface="Calibri"/>
              </a:rPr>
              <a:t> </a:t>
            </a:r>
            <a:r>
              <a:rPr lang="it-IT" sz="2800" dirty="0">
                <a:latin typeface="Calibri"/>
                <a:cs typeface="Calibri"/>
              </a:rPr>
              <a:t>di</a:t>
            </a:r>
            <a:r>
              <a:rPr lang="it-IT" sz="2800" spc="-15" dirty="0">
                <a:latin typeface="Calibri"/>
                <a:cs typeface="Calibri"/>
              </a:rPr>
              <a:t> </a:t>
            </a:r>
            <a:r>
              <a:rPr lang="it-IT" sz="2800" spc="-45" dirty="0">
                <a:latin typeface="Calibri"/>
                <a:cs typeface="Calibri"/>
              </a:rPr>
              <a:t>g</a:t>
            </a:r>
            <a:r>
              <a:rPr lang="it-IT" sz="2800" spc="-10" dirty="0">
                <a:latin typeface="Calibri"/>
                <a:cs typeface="Calibri"/>
              </a:rPr>
              <a:t>o</a:t>
            </a:r>
            <a:r>
              <a:rPr lang="it-IT" sz="2800" spc="-40" dirty="0">
                <a:latin typeface="Calibri"/>
                <a:cs typeface="Calibri"/>
              </a:rPr>
              <a:t>v</a:t>
            </a:r>
            <a:r>
              <a:rPr lang="it-IT" sz="2800" spc="-15" dirty="0">
                <a:latin typeface="Calibri"/>
                <a:cs typeface="Calibri"/>
              </a:rPr>
              <a:t>e</a:t>
            </a:r>
            <a:r>
              <a:rPr lang="it-IT" sz="2800" spc="-25" dirty="0">
                <a:latin typeface="Calibri"/>
                <a:cs typeface="Calibri"/>
              </a:rPr>
              <a:t>r</a:t>
            </a:r>
            <a:r>
              <a:rPr lang="it-IT" sz="2800" dirty="0">
                <a:latin typeface="Calibri"/>
                <a:cs typeface="Calibri"/>
              </a:rPr>
              <a:t>no</a:t>
            </a:r>
            <a:r>
              <a:rPr lang="it-IT" sz="2800" spc="-5" dirty="0">
                <a:latin typeface="Calibri"/>
                <a:cs typeface="Calibri"/>
              </a:rPr>
              <a:t> </a:t>
            </a:r>
            <a:r>
              <a:rPr lang="it-IT" sz="2800" dirty="0">
                <a:latin typeface="Calibri"/>
                <a:cs typeface="Calibri"/>
              </a:rPr>
              <a:t>degli</a:t>
            </a:r>
            <a:r>
              <a:rPr lang="it-IT" sz="2800" spc="-10" dirty="0">
                <a:latin typeface="Calibri"/>
                <a:cs typeface="Calibri"/>
              </a:rPr>
              <a:t> </a:t>
            </a:r>
            <a:r>
              <a:rPr lang="it-IT" sz="2800" dirty="0">
                <a:latin typeface="Calibri"/>
                <a:cs typeface="Calibri"/>
              </a:rPr>
              <a:t>i</a:t>
            </a:r>
            <a:r>
              <a:rPr lang="it-IT" sz="2800" spc="-35" dirty="0">
                <a:latin typeface="Calibri"/>
                <a:cs typeface="Calibri"/>
              </a:rPr>
              <a:t>s</a:t>
            </a:r>
            <a:r>
              <a:rPr lang="it-IT" sz="2800" dirty="0">
                <a:latin typeface="Calibri"/>
                <a:cs typeface="Calibri"/>
              </a:rPr>
              <a:t>tituti</a:t>
            </a:r>
            <a:r>
              <a:rPr lang="it-IT" sz="2800" spc="-25" dirty="0">
                <a:latin typeface="Calibri"/>
                <a:cs typeface="Calibri"/>
              </a:rPr>
              <a:t> </a:t>
            </a:r>
            <a:r>
              <a:rPr lang="it-IT" sz="2800" spc="-15" dirty="0">
                <a:latin typeface="Calibri"/>
                <a:cs typeface="Calibri"/>
              </a:rPr>
              <a:t>e </a:t>
            </a:r>
            <a:r>
              <a:rPr lang="it-IT" sz="2800" dirty="0">
                <a:latin typeface="Calibri"/>
                <a:cs typeface="Calibri"/>
              </a:rPr>
              <a:t>scuole </a:t>
            </a:r>
            <a:r>
              <a:rPr lang="it-IT" sz="2800" spc="-25" dirty="0">
                <a:latin typeface="Calibri"/>
                <a:cs typeface="Calibri"/>
              </a:rPr>
              <a:t>m</a:t>
            </a:r>
            <a:r>
              <a:rPr lang="it-IT" sz="2800" spc="-35" dirty="0">
                <a:latin typeface="Calibri"/>
                <a:cs typeface="Calibri"/>
              </a:rPr>
              <a:t>a</a:t>
            </a:r>
            <a:r>
              <a:rPr lang="it-IT" sz="2800" spc="-45" dirty="0">
                <a:latin typeface="Calibri"/>
                <a:cs typeface="Calibri"/>
              </a:rPr>
              <a:t>t</a:t>
            </a:r>
            <a:r>
              <a:rPr lang="it-IT" sz="2800" spc="-15" dirty="0">
                <a:latin typeface="Calibri"/>
                <a:cs typeface="Calibri"/>
              </a:rPr>
              <a:t>e</a:t>
            </a:r>
            <a:r>
              <a:rPr lang="it-IT" sz="2800" spc="-25" dirty="0">
                <a:latin typeface="Calibri"/>
                <a:cs typeface="Calibri"/>
              </a:rPr>
              <a:t>r</a:t>
            </a:r>
            <a:r>
              <a:rPr lang="it-IT" sz="2800" spc="-20" dirty="0">
                <a:latin typeface="Calibri"/>
                <a:cs typeface="Calibri"/>
              </a:rPr>
              <a:t>ne</a:t>
            </a:r>
            <a:r>
              <a:rPr lang="it-IT" sz="2800" spc="-30" dirty="0">
                <a:latin typeface="Calibri"/>
                <a:cs typeface="Calibri"/>
              </a:rPr>
              <a:t> </a:t>
            </a:r>
            <a:r>
              <a:rPr lang="it-IT" sz="2800" spc="-15" dirty="0">
                <a:latin typeface="Calibri"/>
                <a:cs typeface="Calibri"/>
              </a:rPr>
              <a:t>e </a:t>
            </a:r>
            <a:r>
              <a:rPr lang="it-IT" sz="2800" dirty="0">
                <a:latin typeface="Calibri"/>
                <a:cs typeface="Calibri"/>
              </a:rPr>
              <a:t>di</a:t>
            </a:r>
            <a:r>
              <a:rPr lang="it-IT" sz="2800" spc="-10" dirty="0">
                <a:latin typeface="Calibri"/>
                <a:cs typeface="Calibri"/>
              </a:rPr>
              <a:t> </a:t>
            </a:r>
            <a:r>
              <a:rPr lang="it-IT" sz="2800" dirty="0">
                <a:latin typeface="Calibri"/>
                <a:cs typeface="Calibri"/>
              </a:rPr>
              <a:t>i</a:t>
            </a:r>
            <a:r>
              <a:rPr lang="it-IT" sz="2800" spc="-35" dirty="0">
                <a:latin typeface="Calibri"/>
                <a:cs typeface="Calibri"/>
              </a:rPr>
              <a:t>s</a:t>
            </a:r>
            <a:r>
              <a:rPr lang="it-IT" sz="2800" dirty="0">
                <a:latin typeface="Calibri"/>
                <a:cs typeface="Calibri"/>
              </a:rPr>
              <a:t>truzione e</a:t>
            </a:r>
            <a:r>
              <a:rPr lang="it-IT" sz="2800" spc="-10" dirty="0">
                <a:latin typeface="Calibri"/>
                <a:cs typeface="Calibri"/>
              </a:rPr>
              <a:t>l</a:t>
            </a:r>
            <a:r>
              <a:rPr lang="it-IT" sz="2800" spc="-20" dirty="0">
                <a:latin typeface="Calibri"/>
                <a:cs typeface="Calibri"/>
              </a:rPr>
              <a:t>em</a:t>
            </a:r>
            <a:r>
              <a:rPr lang="it-IT" sz="2800" spc="-25" dirty="0">
                <a:latin typeface="Calibri"/>
                <a:cs typeface="Calibri"/>
              </a:rPr>
              <a:t>e</a:t>
            </a:r>
            <a:r>
              <a:rPr lang="it-IT" sz="2800" spc="-30" dirty="0">
                <a:latin typeface="Calibri"/>
                <a:cs typeface="Calibri"/>
              </a:rPr>
              <a:t>n</a:t>
            </a:r>
            <a:r>
              <a:rPr lang="it-IT" sz="2800" spc="-45" dirty="0">
                <a:latin typeface="Calibri"/>
                <a:cs typeface="Calibri"/>
              </a:rPr>
              <a:t>t</a:t>
            </a:r>
            <a:r>
              <a:rPr lang="it-IT" sz="2800" spc="-15" dirty="0">
                <a:latin typeface="Calibri"/>
                <a:cs typeface="Calibri"/>
              </a:rPr>
              <a:t>a</a:t>
            </a:r>
            <a:r>
              <a:rPr lang="it-IT" sz="2800" spc="-50" dirty="0">
                <a:latin typeface="Calibri"/>
                <a:cs typeface="Calibri"/>
              </a:rPr>
              <a:t>r</a:t>
            </a:r>
            <a:r>
              <a:rPr lang="it-IT" sz="2800" spc="-15" dirty="0">
                <a:latin typeface="Calibri"/>
                <a:cs typeface="Calibri"/>
              </a:rPr>
              <a:t>e,</a:t>
            </a:r>
            <a:r>
              <a:rPr lang="it-IT" sz="2800" spc="-10" dirty="0">
                <a:latin typeface="Calibri"/>
                <a:cs typeface="Calibri"/>
              </a:rPr>
              <a:t> </a:t>
            </a:r>
            <a:r>
              <a:rPr lang="it-IT" sz="2800" spc="-15" dirty="0">
                <a:latin typeface="Calibri"/>
                <a:cs typeface="Calibri"/>
              </a:rPr>
              <a:t>s</a:t>
            </a:r>
            <a:r>
              <a:rPr lang="it-IT" sz="2800" spc="-25" dirty="0">
                <a:latin typeface="Calibri"/>
                <a:cs typeface="Calibri"/>
              </a:rPr>
              <a:t>e</a:t>
            </a:r>
            <a:r>
              <a:rPr lang="it-IT" sz="2800" spc="-40" dirty="0">
                <a:latin typeface="Calibri"/>
                <a:cs typeface="Calibri"/>
              </a:rPr>
              <a:t>c</a:t>
            </a:r>
            <a:r>
              <a:rPr lang="it-IT" sz="2800" dirty="0">
                <a:latin typeface="Calibri"/>
                <a:cs typeface="Calibri"/>
              </a:rPr>
              <a:t>ondar</a:t>
            </a:r>
            <a:r>
              <a:rPr lang="it-IT" sz="2800" spc="-10" dirty="0">
                <a:latin typeface="Calibri"/>
                <a:cs typeface="Calibri"/>
              </a:rPr>
              <a:t>i</a:t>
            </a:r>
            <a:r>
              <a:rPr lang="it-IT" sz="2800" dirty="0">
                <a:latin typeface="Calibri"/>
                <a:cs typeface="Calibri"/>
              </a:rPr>
              <a:t>a ed</a:t>
            </a:r>
            <a:r>
              <a:rPr lang="it-IT" sz="2800" spc="-30" dirty="0">
                <a:latin typeface="Calibri"/>
                <a:cs typeface="Calibri"/>
              </a:rPr>
              <a:t> </a:t>
            </a:r>
            <a:r>
              <a:rPr lang="it-IT" sz="2800" dirty="0">
                <a:latin typeface="Calibri"/>
                <a:cs typeface="Calibri"/>
              </a:rPr>
              <a:t>arti</a:t>
            </a:r>
            <a:r>
              <a:rPr lang="it-IT" sz="2800" spc="-40" dirty="0">
                <a:latin typeface="Calibri"/>
                <a:cs typeface="Calibri"/>
              </a:rPr>
              <a:t>s</a:t>
            </a:r>
            <a:r>
              <a:rPr lang="it-IT" sz="2800" dirty="0">
                <a:latin typeface="Calibri"/>
                <a:cs typeface="Calibri"/>
              </a:rPr>
              <a:t>ti</a:t>
            </a:r>
            <a:r>
              <a:rPr lang="it-IT" sz="2800" spc="-25" dirty="0">
                <a:latin typeface="Calibri"/>
                <a:cs typeface="Calibri"/>
              </a:rPr>
              <a:t>c</a:t>
            </a:r>
            <a:r>
              <a:rPr lang="it-IT" sz="2800" dirty="0">
                <a:latin typeface="Calibri"/>
                <a:cs typeface="Calibri"/>
              </a:rPr>
              <a:t>a".</a:t>
            </a:r>
          </a:p>
          <a:p>
            <a:endParaRPr lang="it-IT" sz="2800" dirty="0"/>
          </a:p>
        </p:txBody>
      </p:sp>
    </p:spTree>
    <p:extLst>
      <p:ext uri="{BB962C8B-B14F-4D97-AF65-F5344CB8AC3E}">
        <p14:creationId xmlns:p14="http://schemas.microsoft.com/office/powerpoint/2010/main" val="3846147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0" y="533400"/>
            <a:ext cx="6589199" cy="685800"/>
          </a:xfrm>
        </p:spPr>
        <p:txBody>
          <a:bodyPr/>
          <a:lstStyle/>
          <a:p>
            <a:pPr algn="ctr"/>
            <a:r>
              <a:rPr lang="it-IT" b="1" dirty="0">
                <a:latin typeface="Calibri"/>
                <a:cs typeface="Calibri"/>
              </a:rPr>
              <a:t>DPR</a:t>
            </a:r>
            <a:r>
              <a:rPr lang="it-IT" b="1" spc="-5" dirty="0">
                <a:latin typeface="Calibri"/>
                <a:cs typeface="Calibri"/>
              </a:rPr>
              <a:t> </a:t>
            </a:r>
            <a:r>
              <a:rPr lang="it-IT" b="1" dirty="0">
                <a:latin typeface="Calibri"/>
                <a:cs typeface="Calibri"/>
              </a:rPr>
              <a:t>416/19</a:t>
            </a:r>
            <a:r>
              <a:rPr lang="it-IT" b="1" spc="-15" dirty="0">
                <a:latin typeface="Calibri"/>
                <a:cs typeface="Calibri"/>
              </a:rPr>
              <a:t>7</a:t>
            </a:r>
            <a:r>
              <a:rPr lang="it-IT" b="1" dirty="0">
                <a:latin typeface="Calibri"/>
                <a:cs typeface="Calibri"/>
              </a:rPr>
              <a:t>4</a:t>
            </a:r>
            <a:endParaRPr lang="it-IT" dirty="0"/>
          </a:p>
        </p:txBody>
      </p:sp>
      <p:sp>
        <p:nvSpPr>
          <p:cNvPr id="3" name="Segnaposto contenuto 2"/>
          <p:cNvSpPr>
            <a:spLocks noGrp="1"/>
          </p:cNvSpPr>
          <p:nvPr>
            <p:ph idx="1"/>
          </p:nvPr>
        </p:nvSpPr>
        <p:spPr>
          <a:xfrm>
            <a:off x="1046699" y="1447800"/>
            <a:ext cx="7543800" cy="4554132"/>
          </a:xfrm>
        </p:spPr>
        <p:txBody>
          <a:bodyPr>
            <a:normAutofit lnSpcReduction="10000"/>
          </a:bodyPr>
          <a:lstStyle/>
          <a:p>
            <a:r>
              <a:rPr lang="it-IT" sz="3200" dirty="0">
                <a:latin typeface="Calibri"/>
                <a:cs typeface="Calibri"/>
              </a:rPr>
              <a:t>Il</a:t>
            </a:r>
            <a:r>
              <a:rPr lang="it-IT" sz="3200" spc="-15" dirty="0">
                <a:latin typeface="Calibri"/>
                <a:cs typeface="Calibri"/>
              </a:rPr>
              <a:t> </a:t>
            </a:r>
            <a:r>
              <a:rPr lang="it-IT" sz="3200" dirty="0">
                <a:latin typeface="Calibri"/>
                <a:cs typeface="Calibri"/>
              </a:rPr>
              <a:t>t</a:t>
            </a:r>
            <a:r>
              <a:rPr lang="it-IT" sz="3200" spc="-10" dirty="0">
                <a:latin typeface="Calibri"/>
                <a:cs typeface="Calibri"/>
              </a:rPr>
              <a:t>i</a:t>
            </a:r>
            <a:r>
              <a:rPr lang="it-IT" sz="3200" spc="-25" dirty="0">
                <a:latin typeface="Calibri"/>
                <a:cs typeface="Calibri"/>
              </a:rPr>
              <a:t>t</a:t>
            </a:r>
            <a:r>
              <a:rPr lang="it-IT" sz="3200" dirty="0">
                <a:latin typeface="Calibri"/>
                <a:cs typeface="Calibri"/>
              </a:rPr>
              <a:t>o</a:t>
            </a:r>
            <a:r>
              <a:rPr lang="it-IT" sz="3200" spc="-10" dirty="0">
                <a:latin typeface="Calibri"/>
                <a:cs typeface="Calibri"/>
              </a:rPr>
              <a:t>l</a:t>
            </a:r>
            <a:r>
              <a:rPr lang="it-IT" sz="3200" dirty="0">
                <a:latin typeface="Calibri"/>
                <a:cs typeface="Calibri"/>
              </a:rPr>
              <a:t>o</a:t>
            </a:r>
            <a:r>
              <a:rPr lang="it-IT" sz="3200" spc="10" dirty="0">
                <a:latin typeface="Calibri"/>
                <a:cs typeface="Calibri"/>
              </a:rPr>
              <a:t> </a:t>
            </a:r>
            <a:r>
              <a:rPr lang="it-IT" sz="3200" spc="-5" dirty="0">
                <a:latin typeface="Calibri"/>
                <a:cs typeface="Calibri"/>
              </a:rPr>
              <a:t>I del</a:t>
            </a:r>
            <a:r>
              <a:rPr lang="it-IT" sz="3200" spc="10" dirty="0">
                <a:latin typeface="Calibri"/>
                <a:cs typeface="Calibri"/>
              </a:rPr>
              <a:t> </a:t>
            </a:r>
            <a:r>
              <a:rPr lang="it-IT" sz="3200" spc="-15" dirty="0">
                <a:latin typeface="Calibri"/>
                <a:cs typeface="Calibri"/>
              </a:rPr>
              <a:t>D</a:t>
            </a:r>
            <a:r>
              <a:rPr lang="it-IT" sz="3200" spc="-20" dirty="0">
                <a:latin typeface="Calibri"/>
                <a:cs typeface="Calibri"/>
              </a:rPr>
              <a:t>P</a:t>
            </a:r>
            <a:r>
              <a:rPr lang="it-IT" sz="3200" spc="-10" dirty="0">
                <a:latin typeface="Calibri"/>
                <a:cs typeface="Calibri"/>
              </a:rPr>
              <a:t>R</a:t>
            </a:r>
            <a:r>
              <a:rPr lang="it-IT" sz="3200" spc="5" dirty="0">
                <a:latin typeface="Calibri"/>
                <a:cs typeface="Calibri"/>
              </a:rPr>
              <a:t> </a:t>
            </a:r>
            <a:r>
              <a:rPr lang="it-IT" sz="3200" spc="-10" dirty="0">
                <a:latin typeface="Calibri"/>
                <a:cs typeface="Calibri"/>
              </a:rPr>
              <a:t>416/1974</a:t>
            </a:r>
            <a:r>
              <a:rPr lang="it-IT" sz="3200" spc="10" dirty="0">
                <a:latin typeface="Calibri"/>
                <a:cs typeface="Calibri"/>
              </a:rPr>
              <a:t> </a:t>
            </a:r>
            <a:r>
              <a:rPr lang="it-IT" sz="3200" dirty="0">
                <a:latin typeface="Calibri"/>
                <a:cs typeface="Calibri"/>
              </a:rPr>
              <a:t>r</a:t>
            </a:r>
            <a:r>
              <a:rPr lang="it-IT" sz="3200" spc="-10" dirty="0">
                <a:latin typeface="Calibri"/>
                <a:cs typeface="Calibri"/>
              </a:rPr>
              <a:t>i</a:t>
            </a:r>
            <a:r>
              <a:rPr lang="it-IT" sz="3200" dirty="0">
                <a:latin typeface="Calibri"/>
                <a:cs typeface="Calibri"/>
              </a:rPr>
              <a:t>g</a:t>
            </a:r>
            <a:r>
              <a:rPr lang="it-IT" sz="3200" spc="5" dirty="0">
                <a:latin typeface="Calibri"/>
                <a:cs typeface="Calibri"/>
              </a:rPr>
              <a:t>u</a:t>
            </a:r>
            <a:r>
              <a:rPr lang="it-IT" sz="3200" spc="-10" dirty="0">
                <a:latin typeface="Calibri"/>
                <a:cs typeface="Calibri"/>
              </a:rPr>
              <a:t>a</a:t>
            </a:r>
            <a:r>
              <a:rPr lang="it-IT" sz="3200" spc="-40" dirty="0">
                <a:latin typeface="Calibri"/>
                <a:cs typeface="Calibri"/>
              </a:rPr>
              <a:t>r</a:t>
            </a:r>
            <a:r>
              <a:rPr lang="it-IT" sz="3200" dirty="0">
                <a:latin typeface="Calibri"/>
                <a:cs typeface="Calibri"/>
              </a:rPr>
              <a:t>da</a:t>
            </a:r>
            <a:r>
              <a:rPr lang="it-IT" sz="3200" spc="15" dirty="0">
                <a:latin typeface="Calibri"/>
                <a:cs typeface="Calibri"/>
              </a:rPr>
              <a:t> </a:t>
            </a:r>
            <a:r>
              <a:rPr lang="it-IT" sz="3200" dirty="0">
                <a:latin typeface="Calibri"/>
                <a:cs typeface="Calibri"/>
              </a:rPr>
              <a:t>p</a:t>
            </a:r>
            <a:r>
              <a:rPr lang="it-IT" sz="3200" spc="-30" dirty="0">
                <a:latin typeface="Calibri"/>
                <a:cs typeface="Calibri"/>
              </a:rPr>
              <a:t>r</a:t>
            </a:r>
            <a:r>
              <a:rPr lang="it-IT" sz="3200" spc="-20" dirty="0">
                <a:latin typeface="Calibri"/>
                <a:cs typeface="Calibri"/>
              </a:rPr>
              <a:t>e</a:t>
            </a:r>
            <a:r>
              <a:rPr lang="it-IT" sz="3200" spc="-35" dirty="0">
                <a:latin typeface="Calibri"/>
                <a:cs typeface="Calibri"/>
              </a:rPr>
              <a:t>v</a:t>
            </a:r>
            <a:r>
              <a:rPr lang="it-IT" sz="3200" dirty="0">
                <a:latin typeface="Calibri"/>
                <a:cs typeface="Calibri"/>
              </a:rPr>
              <a:t>ale</a:t>
            </a:r>
            <a:r>
              <a:rPr lang="it-IT" sz="3200" spc="-10" dirty="0">
                <a:latin typeface="Calibri"/>
                <a:cs typeface="Calibri"/>
              </a:rPr>
              <a:t>n</a:t>
            </a:r>
            <a:r>
              <a:rPr lang="it-IT" sz="3200" spc="-40" dirty="0">
                <a:latin typeface="Calibri"/>
                <a:cs typeface="Calibri"/>
              </a:rPr>
              <a:t>t</a:t>
            </a:r>
            <a:r>
              <a:rPr lang="it-IT" sz="3200" spc="-15" dirty="0">
                <a:latin typeface="Calibri"/>
                <a:cs typeface="Calibri"/>
              </a:rPr>
              <a:t>em</a:t>
            </a:r>
            <a:r>
              <a:rPr lang="it-IT" sz="3200" spc="-5" dirty="0">
                <a:latin typeface="Calibri"/>
                <a:cs typeface="Calibri"/>
              </a:rPr>
              <a:t>e</a:t>
            </a:r>
            <a:r>
              <a:rPr lang="it-IT" sz="3200" spc="-10" dirty="0">
                <a:latin typeface="Calibri"/>
                <a:cs typeface="Calibri"/>
              </a:rPr>
              <a:t>n</a:t>
            </a:r>
            <a:r>
              <a:rPr lang="it-IT" sz="3200" spc="-40" dirty="0">
                <a:latin typeface="Calibri"/>
                <a:cs typeface="Calibri"/>
              </a:rPr>
              <a:t>t</a:t>
            </a:r>
            <a:r>
              <a:rPr lang="it-IT" sz="3200" spc="-10" dirty="0">
                <a:latin typeface="Calibri"/>
                <a:cs typeface="Calibri"/>
              </a:rPr>
              <a:t>e</a:t>
            </a:r>
            <a:r>
              <a:rPr lang="it-IT" sz="3200" spc="15" dirty="0">
                <a:latin typeface="Calibri"/>
                <a:cs typeface="Calibri"/>
              </a:rPr>
              <a:t> </a:t>
            </a:r>
            <a:r>
              <a:rPr lang="it-IT" sz="3200" dirty="0">
                <a:latin typeface="Calibri"/>
                <a:cs typeface="Calibri"/>
              </a:rPr>
              <a:t>gli</a:t>
            </a:r>
            <a:r>
              <a:rPr lang="it-IT" sz="3200" spc="5" dirty="0">
                <a:latin typeface="Calibri"/>
                <a:cs typeface="Calibri"/>
              </a:rPr>
              <a:t> </a:t>
            </a:r>
            <a:r>
              <a:rPr lang="it-IT" sz="3200" spc="-10" dirty="0">
                <a:latin typeface="Calibri"/>
                <a:cs typeface="Calibri"/>
              </a:rPr>
              <a:t>o</a:t>
            </a:r>
            <a:r>
              <a:rPr lang="it-IT" sz="3200" spc="-40" dirty="0">
                <a:latin typeface="Calibri"/>
                <a:cs typeface="Calibri"/>
              </a:rPr>
              <a:t>r</a:t>
            </a:r>
            <a:r>
              <a:rPr lang="it-IT" sz="3200" spc="-45" dirty="0">
                <a:latin typeface="Calibri"/>
                <a:cs typeface="Calibri"/>
              </a:rPr>
              <a:t>g</a:t>
            </a:r>
            <a:r>
              <a:rPr lang="it-IT" sz="3200" dirty="0">
                <a:latin typeface="Calibri"/>
                <a:cs typeface="Calibri"/>
              </a:rPr>
              <a:t>ani</a:t>
            </a:r>
            <a:r>
              <a:rPr lang="it-IT" sz="3200" spc="10" dirty="0">
                <a:latin typeface="Calibri"/>
                <a:cs typeface="Calibri"/>
              </a:rPr>
              <a:t> </a:t>
            </a:r>
            <a:r>
              <a:rPr lang="it-IT" sz="3200" dirty="0">
                <a:latin typeface="Calibri"/>
                <a:cs typeface="Calibri"/>
              </a:rPr>
              <a:t>di</a:t>
            </a:r>
            <a:r>
              <a:rPr lang="it-IT" sz="3200" spc="5" dirty="0">
                <a:latin typeface="Calibri"/>
                <a:cs typeface="Calibri"/>
              </a:rPr>
              <a:t> </a:t>
            </a:r>
            <a:r>
              <a:rPr lang="it-IT" sz="3200" spc="-10" dirty="0">
                <a:latin typeface="Calibri"/>
                <a:cs typeface="Calibri"/>
              </a:rPr>
              <a:t>par</a:t>
            </a:r>
            <a:r>
              <a:rPr lang="it-IT" sz="3200" spc="-40" dirty="0">
                <a:latin typeface="Calibri"/>
                <a:cs typeface="Calibri"/>
              </a:rPr>
              <a:t>t</a:t>
            </a:r>
            <a:r>
              <a:rPr lang="it-IT" sz="3200" spc="-10" dirty="0">
                <a:latin typeface="Calibri"/>
                <a:cs typeface="Calibri"/>
              </a:rPr>
              <a:t>ec</a:t>
            </a:r>
            <a:r>
              <a:rPr lang="it-IT" sz="3200" spc="-15" dirty="0">
                <a:latin typeface="Calibri"/>
                <a:cs typeface="Calibri"/>
              </a:rPr>
              <a:t>i</a:t>
            </a:r>
            <a:r>
              <a:rPr lang="it-IT" sz="3200" dirty="0">
                <a:latin typeface="Calibri"/>
                <a:cs typeface="Calibri"/>
              </a:rPr>
              <a:t>pazione </a:t>
            </a:r>
            <a:r>
              <a:rPr lang="it-IT" sz="3200" spc="-10" dirty="0">
                <a:latin typeface="Calibri"/>
                <a:cs typeface="Calibri"/>
              </a:rPr>
              <a:t>d</a:t>
            </a:r>
            <a:r>
              <a:rPr lang="it-IT" sz="3200" spc="-5" dirty="0">
                <a:latin typeface="Calibri"/>
                <a:cs typeface="Calibri"/>
              </a:rPr>
              <a:t>e</a:t>
            </a:r>
            <a:r>
              <a:rPr lang="it-IT" sz="3200" spc="-15" dirty="0">
                <a:latin typeface="Calibri"/>
                <a:cs typeface="Calibri"/>
              </a:rPr>
              <a:t>moc</a:t>
            </a:r>
            <a:r>
              <a:rPr lang="it-IT" sz="3200" spc="-55" dirty="0">
                <a:latin typeface="Calibri"/>
                <a:cs typeface="Calibri"/>
              </a:rPr>
              <a:t>r</a:t>
            </a:r>
            <a:r>
              <a:rPr lang="it-IT" sz="3200" spc="-15" dirty="0">
                <a:latin typeface="Calibri"/>
                <a:cs typeface="Calibri"/>
              </a:rPr>
              <a:t>a</a:t>
            </a:r>
            <a:r>
              <a:rPr lang="it-IT" sz="3200" dirty="0">
                <a:latin typeface="Calibri"/>
                <a:cs typeface="Calibri"/>
              </a:rPr>
              <a:t>t</a:t>
            </a:r>
            <a:r>
              <a:rPr lang="it-IT" sz="3200" spc="-10" dirty="0">
                <a:latin typeface="Calibri"/>
                <a:cs typeface="Calibri"/>
              </a:rPr>
              <a:t>i</a:t>
            </a:r>
            <a:r>
              <a:rPr lang="it-IT" sz="3200" spc="-30" dirty="0">
                <a:latin typeface="Calibri"/>
                <a:cs typeface="Calibri"/>
              </a:rPr>
              <a:t>c</a:t>
            </a:r>
            <a:r>
              <a:rPr lang="it-IT" sz="3200" dirty="0">
                <a:latin typeface="Calibri"/>
                <a:cs typeface="Calibri"/>
              </a:rPr>
              <a:t>a nel</a:t>
            </a:r>
            <a:r>
              <a:rPr lang="it-IT" sz="3200" spc="-10" dirty="0">
                <a:latin typeface="Calibri"/>
                <a:cs typeface="Calibri"/>
              </a:rPr>
              <a:t>l</a:t>
            </a:r>
            <a:r>
              <a:rPr lang="it-IT" sz="3200" dirty="0">
                <a:latin typeface="Calibri"/>
                <a:cs typeface="Calibri"/>
              </a:rPr>
              <a:t>a</a:t>
            </a:r>
            <a:r>
              <a:rPr lang="it-IT" sz="3200" spc="10" dirty="0">
                <a:latin typeface="Calibri"/>
                <a:cs typeface="Calibri"/>
              </a:rPr>
              <a:t> </a:t>
            </a:r>
            <a:r>
              <a:rPr lang="it-IT" sz="3200" dirty="0">
                <a:latin typeface="Calibri"/>
                <a:cs typeface="Calibri"/>
              </a:rPr>
              <a:t>scuola.</a:t>
            </a:r>
            <a:r>
              <a:rPr lang="it-IT" sz="3200" spc="5" dirty="0">
                <a:latin typeface="Calibri"/>
                <a:cs typeface="Calibri"/>
              </a:rPr>
              <a:t> </a:t>
            </a:r>
            <a:r>
              <a:rPr lang="it-IT" sz="3200" dirty="0">
                <a:latin typeface="Calibri"/>
                <a:cs typeface="Calibri"/>
              </a:rPr>
              <a:t>Con</a:t>
            </a:r>
            <a:r>
              <a:rPr lang="it-IT" sz="3200" spc="10" dirty="0">
                <a:latin typeface="Calibri"/>
                <a:cs typeface="Calibri"/>
              </a:rPr>
              <a:t> </a:t>
            </a:r>
            <a:r>
              <a:rPr lang="it-IT" sz="3200" dirty="0">
                <a:latin typeface="Calibri"/>
                <a:cs typeface="Calibri"/>
              </a:rPr>
              <a:t>qu</a:t>
            </a:r>
            <a:r>
              <a:rPr lang="it-IT" sz="3200" spc="-10" dirty="0">
                <a:latin typeface="Calibri"/>
                <a:cs typeface="Calibri"/>
              </a:rPr>
              <a:t>e</a:t>
            </a:r>
            <a:r>
              <a:rPr lang="it-IT" sz="3200" spc="-30" dirty="0">
                <a:latin typeface="Calibri"/>
                <a:cs typeface="Calibri"/>
              </a:rPr>
              <a:t>s</a:t>
            </a:r>
            <a:r>
              <a:rPr lang="it-IT" sz="3200" spc="-25" dirty="0">
                <a:latin typeface="Calibri"/>
                <a:cs typeface="Calibri"/>
              </a:rPr>
              <a:t>t</a:t>
            </a:r>
            <a:r>
              <a:rPr lang="it-IT" sz="3200" dirty="0">
                <a:latin typeface="Calibri"/>
                <a:cs typeface="Calibri"/>
              </a:rPr>
              <a:t>o</a:t>
            </a:r>
            <a:r>
              <a:rPr lang="it-IT" sz="3200" spc="-5" dirty="0">
                <a:latin typeface="Calibri"/>
                <a:cs typeface="Calibri"/>
              </a:rPr>
              <a:t> </a:t>
            </a:r>
            <a:r>
              <a:rPr lang="it-IT" sz="3200" spc="-10" dirty="0">
                <a:latin typeface="Calibri"/>
                <a:cs typeface="Calibri"/>
              </a:rPr>
              <a:t>d</a:t>
            </a:r>
            <a:r>
              <a:rPr lang="it-IT" sz="3200" spc="-5" dirty="0">
                <a:latin typeface="Calibri"/>
                <a:cs typeface="Calibri"/>
              </a:rPr>
              <a:t>e</a:t>
            </a:r>
            <a:r>
              <a:rPr lang="it-IT" sz="3200" spc="-20" dirty="0">
                <a:latin typeface="Calibri"/>
                <a:cs typeface="Calibri"/>
              </a:rPr>
              <a:t>c</a:t>
            </a:r>
            <a:r>
              <a:rPr lang="it-IT" sz="3200" spc="-40" dirty="0">
                <a:latin typeface="Calibri"/>
                <a:cs typeface="Calibri"/>
              </a:rPr>
              <a:t>r</a:t>
            </a:r>
            <a:r>
              <a:rPr lang="it-IT" sz="3200" spc="-20" dirty="0">
                <a:latin typeface="Calibri"/>
                <a:cs typeface="Calibri"/>
              </a:rPr>
              <a:t>e</a:t>
            </a:r>
            <a:r>
              <a:rPr lang="it-IT" sz="3200" spc="-25" dirty="0">
                <a:latin typeface="Calibri"/>
                <a:cs typeface="Calibri"/>
              </a:rPr>
              <a:t>t</a:t>
            </a:r>
            <a:r>
              <a:rPr lang="it-IT" sz="3200" dirty="0">
                <a:latin typeface="Calibri"/>
                <a:cs typeface="Calibri"/>
              </a:rPr>
              <a:t>o</a:t>
            </a:r>
            <a:r>
              <a:rPr lang="it-IT" sz="3200" spc="10" dirty="0">
                <a:latin typeface="Calibri"/>
                <a:cs typeface="Calibri"/>
              </a:rPr>
              <a:t> </a:t>
            </a:r>
            <a:r>
              <a:rPr lang="it-IT" sz="3200" spc="-20" dirty="0">
                <a:latin typeface="Calibri"/>
                <a:cs typeface="Calibri"/>
              </a:rPr>
              <a:t>v</a:t>
            </a:r>
            <a:r>
              <a:rPr lang="it-IT" sz="3200" spc="-10" dirty="0">
                <a:latin typeface="Calibri"/>
                <a:cs typeface="Calibri"/>
              </a:rPr>
              <a:t>e</a:t>
            </a:r>
            <a:r>
              <a:rPr lang="it-IT" sz="3200" spc="-5" dirty="0">
                <a:latin typeface="Calibri"/>
                <a:cs typeface="Calibri"/>
              </a:rPr>
              <a:t>n</a:t>
            </a:r>
            <a:r>
              <a:rPr lang="it-IT" sz="3200" spc="-20" dirty="0">
                <a:latin typeface="Calibri"/>
                <a:cs typeface="Calibri"/>
              </a:rPr>
              <a:t>g</a:t>
            </a:r>
            <a:r>
              <a:rPr lang="it-IT" sz="3200" dirty="0">
                <a:latin typeface="Calibri"/>
                <a:cs typeface="Calibri"/>
              </a:rPr>
              <a:t>ono</a:t>
            </a:r>
            <a:r>
              <a:rPr lang="it-IT" sz="3200" spc="-5" dirty="0">
                <a:latin typeface="Calibri"/>
                <a:cs typeface="Calibri"/>
              </a:rPr>
              <a:t> </a:t>
            </a:r>
            <a:r>
              <a:rPr lang="it-IT" sz="3200" dirty="0">
                <a:latin typeface="Calibri"/>
                <a:cs typeface="Calibri"/>
              </a:rPr>
              <a:t>i</a:t>
            </a:r>
            <a:r>
              <a:rPr lang="it-IT" sz="3200" spc="-15" dirty="0">
                <a:latin typeface="Calibri"/>
                <a:cs typeface="Calibri"/>
              </a:rPr>
              <a:t>n</a:t>
            </a:r>
            <a:r>
              <a:rPr lang="it-IT" sz="3200" spc="-35" dirty="0">
                <a:latin typeface="Calibri"/>
                <a:cs typeface="Calibri"/>
              </a:rPr>
              <a:t>f</a:t>
            </a:r>
            <a:r>
              <a:rPr lang="it-IT" sz="3200" spc="-15" dirty="0">
                <a:latin typeface="Calibri"/>
                <a:cs typeface="Calibri"/>
              </a:rPr>
              <a:t>a</a:t>
            </a:r>
            <a:r>
              <a:rPr lang="it-IT" sz="3200" spc="-40" dirty="0">
                <a:latin typeface="Calibri"/>
                <a:cs typeface="Calibri"/>
              </a:rPr>
              <a:t>t</a:t>
            </a:r>
            <a:r>
              <a:rPr lang="it-IT" sz="3200" dirty="0">
                <a:latin typeface="Calibri"/>
                <a:cs typeface="Calibri"/>
              </a:rPr>
              <a:t>ti </a:t>
            </a:r>
            <a:r>
              <a:rPr lang="it-IT" sz="3200" spc="-30" dirty="0">
                <a:latin typeface="Calibri"/>
                <a:cs typeface="Calibri"/>
              </a:rPr>
              <a:t>c</a:t>
            </a:r>
            <a:r>
              <a:rPr lang="it-IT" sz="3200" dirty="0">
                <a:latin typeface="Calibri"/>
                <a:cs typeface="Calibri"/>
              </a:rPr>
              <a:t>o</a:t>
            </a:r>
            <a:r>
              <a:rPr lang="it-IT" sz="3200" spc="-25" dirty="0">
                <a:latin typeface="Calibri"/>
                <a:cs typeface="Calibri"/>
              </a:rPr>
              <a:t>s</a:t>
            </a:r>
            <a:r>
              <a:rPr lang="it-IT" sz="3200" dirty="0">
                <a:latin typeface="Calibri"/>
                <a:cs typeface="Calibri"/>
              </a:rPr>
              <a:t>t</a:t>
            </a:r>
            <a:r>
              <a:rPr lang="it-IT" sz="3200" spc="-10" dirty="0">
                <a:latin typeface="Calibri"/>
                <a:cs typeface="Calibri"/>
              </a:rPr>
              <a:t>i</a:t>
            </a:r>
            <a:r>
              <a:rPr lang="it-IT" sz="3200" dirty="0">
                <a:latin typeface="Calibri"/>
                <a:cs typeface="Calibri"/>
              </a:rPr>
              <a:t>tu</a:t>
            </a:r>
            <a:r>
              <a:rPr lang="it-IT" sz="3200" spc="-10" dirty="0">
                <a:latin typeface="Calibri"/>
                <a:cs typeface="Calibri"/>
              </a:rPr>
              <a:t>i</a:t>
            </a:r>
            <a:r>
              <a:rPr lang="it-IT" sz="3200" dirty="0">
                <a:latin typeface="Calibri"/>
                <a:cs typeface="Calibri"/>
              </a:rPr>
              <a:t>ti gli</a:t>
            </a:r>
            <a:r>
              <a:rPr lang="it-IT" sz="3200" spc="35" dirty="0">
                <a:latin typeface="Calibri"/>
                <a:cs typeface="Calibri"/>
              </a:rPr>
              <a:t> </a:t>
            </a:r>
            <a:r>
              <a:rPr lang="it-IT" sz="3200" b="1" spc="-15" dirty="0">
                <a:latin typeface="Calibri"/>
                <a:cs typeface="Calibri"/>
              </a:rPr>
              <a:t>organi collegiali della scuola</a:t>
            </a:r>
            <a:r>
              <a:rPr lang="it-IT" sz="3200" spc="-5" dirty="0">
                <a:latin typeface="Calibri"/>
                <a:cs typeface="Calibri"/>
              </a:rPr>
              <a:t>,</a:t>
            </a:r>
            <a:r>
              <a:rPr lang="it-IT" sz="3200" spc="5" dirty="0">
                <a:latin typeface="Calibri"/>
                <a:cs typeface="Calibri"/>
              </a:rPr>
              <a:t> </a:t>
            </a:r>
            <a:r>
              <a:rPr lang="it-IT" sz="3200" dirty="0">
                <a:latin typeface="Calibri"/>
                <a:cs typeface="Calibri"/>
              </a:rPr>
              <a:t>"al</a:t>
            </a:r>
            <a:r>
              <a:rPr lang="it-IT" sz="3200" spc="5" dirty="0">
                <a:latin typeface="Calibri"/>
                <a:cs typeface="Calibri"/>
              </a:rPr>
              <a:t> </a:t>
            </a:r>
            <a:r>
              <a:rPr lang="it-IT" sz="3200" dirty="0">
                <a:latin typeface="Calibri"/>
                <a:cs typeface="Calibri"/>
              </a:rPr>
              <a:t>fine</a:t>
            </a:r>
            <a:r>
              <a:rPr lang="it-IT" sz="3200" spc="15" dirty="0">
                <a:latin typeface="Calibri"/>
                <a:cs typeface="Calibri"/>
              </a:rPr>
              <a:t> </a:t>
            </a:r>
            <a:r>
              <a:rPr lang="it-IT" sz="3200" dirty="0">
                <a:latin typeface="Calibri"/>
                <a:cs typeface="Calibri"/>
              </a:rPr>
              <a:t>di</a:t>
            </a:r>
            <a:r>
              <a:rPr lang="it-IT" sz="3200" spc="5" dirty="0">
                <a:latin typeface="Calibri"/>
                <a:cs typeface="Calibri"/>
              </a:rPr>
              <a:t> </a:t>
            </a:r>
            <a:r>
              <a:rPr lang="it-IT" sz="3200" spc="-40" dirty="0">
                <a:latin typeface="Calibri"/>
                <a:cs typeface="Calibri"/>
              </a:rPr>
              <a:t>r</a:t>
            </a:r>
            <a:r>
              <a:rPr lang="it-IT" sz="3200" spc="-10" dirty="0">
                <a:latin typeface="Calibri"/>
                <a:cs typeface="Calibri"/>
              </a:rPr>
              <a:t>ea</a:t>
            </a:r>
            <a:r>
              <a:rPr lang="it-IT" sz="3200" spc="-5" dirty="0">
                <a:latin typeface="Calibri"/>
                <a:cs typeface="Calibri"/>
              </a:rPr>
              <a:t>li</a:t>
            </a:r>
            <a:r>
              <a:rPr lang="it-IT" sz="3200" dirty="0">
                <a:latin typeface="Calibri"/>
                <a:cs typeface="Calibri"/>
              </a:rPr>
              <a:t>z</a:t>
            </a:r>
            <a:r>
              <a:rPr lang="it-IT" sz="3200" spc="-35" dirty="0">
                <a:latin typeface="Calibri"/>
                <a:cs typeface="Calibri"/>
              </a:rPr>
              <a:t>z</a:t>
            </a:r>
            <a:r>
              <a:rPr lang="it-IT" sz="3200" spc="-10" dirty="0">
                <a:latin typeface="Calibri"/>
                <a:cs typeface="Calibri"/>
              </a:rPr>
              <a:t>a</a:t>
            </a:r>
            <a:r>
              <a:rPr lang="it-IT" sz="3200" spc="-40" dirty="0">
                <a:latin typeface="Calibri"/>
                <a:cs typeface="Calibri"/>
              </a:rPr>
              <a:t>r</a:t>
            </a:r>
            <a:r>
              <a:rPr lang="it-IT" sz="3200" spc="-10" dirty="0">
                <a:latin typeface="Calibri"/>
                <a:cs typeface="Calibri"/>
              </a:rPr>
              <a:t>e"</a:t>
            </a:r>
            <a:r>
              <a:rPr lang="it-IT" sz="3200" spc="10" dirty="0">
                <a:latin typeface="Calibri"/>
                <a:cs typeface="Calibri"/>
              </a:rPr>
              <a:t> </a:t>
            </a:r>
            <a:r>
              <a:rPr lang="it-IT" sz="3200" dirty="0">
                <a:latin typeface="Calibri"/>
                <a:cs typeface="Calibri"/>
              </a:rPr>
              <a:t>di</a:t>
            </a:r>
            <a:r>
              <a:rPr lang="it-IT" sz="3200" spc="-10" dirty="0">
                <a:latin typeface="Calibri"/>
                <a:cs typeface="Calibri"/>
              </a:rPr>
              <a:t>ce</a:t>
            </a:r>
            <a:r>
              <a:rPr lang="it-IT" sz="3200" spc="25" dirty="0">
                <a:latin typeface="Calibri"/>
                <a:cs typeface="Calibri"/>
              </a:rPr>
              <a:t> </a:t>
            </a:r>
            <a:r>
              <a:rPr lang="it-IT" sz="3200" spc="-5" dirty="0">
                <a:latin typeface="Calibri"/>
                <a:cs typeface="Calibri"/>
              </a:rPr>
              <a:t>l</a:t>
            </a:r>
            <a:r>
              <a:rPr lang="it-IT" sz="3200" dirty="0">
                <a:latin typeface="Calibri"/>
                <a:cs typeface="Calibri"/>
              </a:rPr>
              <a:t>a</a:t>
            </a:r>
            <a:r>
              <a:rPr lang="it-IT" sz="3200" spc="10" dirty="0">
                <a:latin typeface="Calibri"/>
                <a:cs typeface="Calibri"/>
              </a:rPr>
              <a:t> </a:t>
            </a:r>
            <a:r>
              <a:rPr lang="it-IT" sz="3200" spc="-5" dirty="0">
                <a:latin typeface="Calibri"/>
                <a:cs typeface="Calibri"/>
              </a:rPr>
              <a:t>l</a:t>
            </a:r>
            <a:r>
              <a:rPr lang="it-IT" sz="3200" spc="-10" dirty="0">
                <a:latin typeface="Calibri"/>
                <a:cs typeface="Calibri"/>
              </a:rPr>
              <a:t>e</a:t>
            </a:r>
            <a:r>
              <a:rPr lang="it-IT" sz="3200" spc="5" dirty="0">
                <a:latin typeface="Calibri"/>
                <a:cs typeface="Calibri"/>
              </a:rPr>
              <a:t>g</a:t>
            </a:r>
            <a:r>
              <a:rPr lang="it-IT" sz="3200" spc="-20" dirty="0">
                <a:latin typeface="Calibri"/>
                <a:cs typeface="Calibri"/>
              </a:rPr>
              <a:t>g</a:t>
            </a:r>
            <a:r>
              <a:rPr lang="it-IT" sz="3200" spc="-10" dirty="0">
                <a:latin typeface="Calibri"/>
                <a:cs typeface="Calibri"/>
              </a:rPr>
              <a:t>e </a:t>
            </a:r>
            <a:r>
              <a:rPr lang="it-IT" sz="3200" spc="5" dirty="0">
                <a:latin typeface="Calibri"/>
                <a:cs typeface="Calibri"/>
              </a:rPr>
              <a:t>a</a:t>
            </a:r>
            <a:r>
              <a:rPr lang="it-IT" sz="3200" spc="-5" dirty="0">
                <a:latin typeface="Calibri"/>
                <a:cs typeface="Calibri"/>
              </a:rPr>
              <a:t>ll</a:t>
            </a:r>
            <a:r>
              <a:rPr lang="it-IT" sz="3200" spc="-10" dirty="0">
                <a:latin typeface="Calibri"/>
                <a:cs typeface="Calibri"/>
              </a:rPr>
              <a:t>'ar</a:t>
            </a:r>
            <a:r>
              <a:rPr lang="it-IT" sz="3200" spc="-20" dirty="0">
                <a:latin typeface="Calibri"/>
                <a:cs typeface="Calibri"/>
              </a:rPr>
              <a:t>t</a:t>
            </a:r>
            <a:r>
              <a:rPr lang="it-IT" sz="3200" spc="-5" dirty="0">
                <a:latin typeface="Calibri"/>
                <a:cs typeface="Calibri"/>
              </a:rPr>
              <a:t>i</a:t>
            </a:r>
            <a:r>
              <a:rPr lang="it-IT" sz="3200" spc="-30" dirty="0">
                <a:latin typeface="Calibri"/>
                <a:cs typeface="Calibri"/>
              </a:rPr>
              <a:t>c</a:t>
            </a:r>
            <a:r>
              <a:rPr lang="it-IT" sz="3200" dirty="0">
                <a:latin typeface="Calibri"/>
                <a:cs typeface="Calibri"/>
              </a:rPr>
              <a:t>o</a:t>
            </a:r>
            <a:r>
              <a:rPr lang="it-IT" sz="3200" spc="-10" dirty="0">
                <a:latin typeface="Calibri"/>
                <a:cs typeface="Calibri"/>
              </a:rPr>
              <a:t>l</a:t>
            </a:r>
            <a:r>
              <a:rPr lang="it-IT" sz="3200" dirty="0">
                <a:latin typeface="Calibri"/>
                <a:cs typeface="Calibri"/>
              </a:rPr>
              <a:t>o</a:t>
            </a:r>
            <a:r>
              <a:rPr lang="it-IT" sz="3200" spc="30" dirty="0">
                <a:latin typeface="Calibri"/>
                <a:cs typeface="Calibri"/>
              </a:rPr>
              <a:t> </a:t>
            </a:r>
            <a:r>
              <a:rPr lang="it-IT" sz="3200" spc="-10" dirty="0">
                <a:latin typeface="Calibri"/>
                <a:cs typeface="Calibri"/>
              </a:rPr>
              <a:t>1 "l</a:t>
            </a:r>
            <a:r>
              <a:rPr lang="it-IT" sz="3200" dirty="0">
                <a:latin typeface="Calibri"/>
                <a:cs typeface="Calibri"/>
              </a:rPr>
              <a:t>a </a:t>
            </a:r>
            <a:r>
              <a:rPr lang="it-IT" sz="3200" spc="-10" dirty="0">
                <a:latin typeface="Calibri"/>
                <a:cs typeface="Calibri"/>
              </a:rPr>
              <a:t>par</a:t>
            </a:r>
            <a:r>
              <a:rPr lang="it-IT" sz="3200" spc="-40" dirty="0">
                <a:latin typeface="Calibri"/>
                <a:cs typeface="Calibri"/>
              </a:rPr>
              <a:t>t</a:t>
            </a:r>
            <a:r>
              <a:rPr lang="it-IT" sz="3200" spc="-10" dirty="0">
                <a:latin typeface="Calibri"/>
                <a:cs typeface="Calibri"/>
              </a:rPr>
              <a:t>ec</a:t>
            </a:r>
            <a:r>
              <a:rPr lang="it-IT" sz="3200" spc="-15" dirty="0">
                <a:latin typeface="Calibri"/>
                <a:cs typeface="Calibri"/>
              </a:rPr>
              <a:t>i</a:t>
            </a:r>
            <a:r>
              <a:rPr lang="it-IT" sz="3200" dirty="0">
                <a:latin typeface="Calibri"/>
                <a:cs typeface="Calibri"/>
              </a:rPr>
              <a:t>pazione</a:t>
            </a:r>
            <a:r>
              <a:rPr lang="it-IT" sz="3200" spc="20" dirty="0">
                <a:latin typeface="Calibri"/>
                <a:cs typeface="Calibri"/>
              </a:rPr>
              <a:t> </a:t>
            </a:r>
            <a:r>
              <a:rPr lang="it-IT" sz="3200" spc="-10" dirty="0">
                <a:latin typeface="Calibri"/>
                <a:cs typeface="Calibri"/>
              </a:rPr>
              <a:t>n</a:t>
            </a:r>
            <a:r>
              <a:rPr lang="it-IT" sz="3200" spc="-5" dirty="0">
                <a:latin typeface="Calibri"/>
                <a:cs typeface="Calibri"/>
              </a:rPr>
              <a:t>ell</a:t>
            </a:r>
            <a:r>
              <a:rPr lang="it-IT" sz="3200" dirty="0">
                <a:latin typeface="Calibri"/>
                <a:cs typeface="Calibri"/>
              </a:rPr>
              <a:t>a</a:t>
            </a:r>
            <a:r>
              <a:rPr lang="it-IT" sz="3200" spc="10" dirty="0">
                <a:latin typeface="Calibri"/>
                <a:cs typeface="Calibri"/>
              </a:rPr>
              <a:t> </a:t>
            </a:r>
            <a:r>
              <a:rPr lang="it-IT" sz="3200" spc="-20" dirty="0">
                <a:latin typeface="Calibri"/>
                <a:cs typeface="Calibri"/>
              </a:rPr>
              <a:t>g</a:t>
            </a:r>
            <a:r>
              <a:rPr lang="it-IT" sz="3200" spc="-10" dirty="0">
                <a:latin typeface="Calibri"/>
                <a:cs typeface="Calibri"/>
              </a:rPr>
              <a:t>e</a:t>
            </a:r>
            <a:r>
              <a:rPr lang="it-IT" sz="3200" spc="-30" dirty="0">
                <a:latin typeface="Calibri"/>
                <a:cs typeface="Calibri"/>
              </a:rPr>
              <a:t>s</a:t>
            </a:r>
            <a:r>
              <a:rPr lang="it-IT" sz="3200" dirty="0">
                <a:latin typeface="Calibri"/>
                <a:cs typeface="Calibri"/>
              </a:rPr>
              <a:t>t</a:t>
            </a:r>
            <a:r>
              <a:rPr lang="it-IT" sz="3200" spc="-10" dirty="0">
                <a:latin typeface="Calibri"/>
                <a:cs typeface="Calibri"/>
              </a:rPr>
              <a:t>i</a:t>
            </a:r>
            <a:r>
              <a:rPr lang="it-IT" sz="3200" dirty="0">
                <a:latin typeface="Calibri"/>
                <a:cs typeface="Calibri"/>
              </a:rPr>
              <a:t>one </a:t>
            </a:r>
            <a:r>
              <a:rPr lang="it-IT" sz="3200" spc="-10" dirty="0">
                <a:latin typeface="Calibri"/>
                <a:cs typeface="Calibri"/>
              </a:rPr>
              <a:t>d</a:t>
            </a:r>
            <a:r>
              <a:rPr lang="it-IT" sz="3200" spc="-5" dirty="0">
                <a:latin typeface="Calibri"/>
                <a:cs typeface="Calibri"/>
              </a:rPr>
              <a:t>ell</a:t>
            </a:r>
            <a:r>
              <a:rPr lang="it-IT" sz="3200" dirty="0">
                <a:latin typeface="Calibri"/>
                <a:cs typeface="Calibri"/>
              </a:rPr>
              <a:t>a</a:t>
            </a:r>
            <a:r>
              <a:rPr lang="it-IT" sz="3200" spc="25" dirty="0">
                <a:latin typeface="Calibri"/>
                <a:cs typeface="Calibri"/>
              </a:rPr>
              <a:t> </a:t>
            </a:r>
            <a:r>
              <a:rPr lang="it-IT" sz="3200" dirty="0">
                <a:latin typeface="Calibri"/>
                <a:cs typeface="Calibri"/>
              </a:rPr>
              <a:t>scuola</a:t>
            </a:r>
            <a:r>
              <a:rPr lang="it-IT" sz="3200" spc="-5" dirty="0">
                <a:latin typeface="Calibri"/>
                <a:cs typeface="Calibri"/>
              </a:rPr>
              <a:t> </a:t>
            </a:r>
            <a:r>
              <a:rPr lang="it-IT" sz="3200" dirty="0">
                <a:latin typeface="Calibri"/>
                <a:cs typeface="Calibri"/>
              </a:rPr>
              <a:t>dando</a:t>
            </a:r>
            <a:r>
              <a:rPr lang="it-IT" sz="3200" spc="10" dirty="0">
                <a:latin typeface="Calibri"/>
                <a:cs typeface="Calibri"/>
              </a:rPr>
              <a:t> </a:t>
            </a:r>
            <a:r>
              <a:rPr lang="it-IT" sz="3200" dirty="0">
                <a:latin typeface="Calibri"/>
                <a:cs typeface="Calibri"/>
              </a:rPr>
              <a:t>ad</a:t>
            </a:r>
            <a:r>
              <a:rPr lang="it-IT" sz="3200" spc="15" dirty="0">
                <a:latin typeface="Calibri"/>
                <a:cs typeface="Calibri"/>
              </a:rPr>
              <a:t> </a:t>
            </a:r>
            <a:r>
              <a:rPr lang="it-IT" sz="3200" spc="-10" dirty="0">
                <a:latin typeface="Calibri"/>
                <a:cs typeface="Calibri"/>
              </a:rPr>
              <a:t>e</a:t>
            </a:r>
            <a:r>
              <a:rPr lang="it-IT" sz="3200" spc="-5" dirty="0">
                <a:latin typeface="Calibri"/>
                <a:cs typeface="Calibri"/>
              </a:rPr>
              <a:t>s</a:t>
            </a:r>
            <a:r>
              <a:rPr lang="it-IT" sz="3200" dirty="0">
                <a:latin typeface="Calibri"/>
                <a:cs typeface="Calibri"/>
              </a:rPr>
              <a:t>sa</a:t>
            </a:r>
            <a:r>
              <a:rPr lang="it-IT" sz="3200" spc="-10" dirty="0">
                <a:latin typeface="Calibri"/>
                <a:cs typeface="Calibri"/>
              </a:rPr>
              <a:t> </a:t>
            </a:r>
            <a:r>
              <a:rPr lang="it-IT" sz="3200" spc="-5" dirty="0">
                <a:latin typeface="Calibri"/>
                <a:cs typeface="Calibri"/>
              </a:rPr>
              <a:t>i</a:t>
            </a:r>
            <a:r>
              <a:rPr lang="it-IT" sz="3200" dirty="0">
                <a:latin typeface="Calibri"/>
                <a:cs typeface="Calibri"/>
              </a:rPr>
              <a:t>l</a:t>
            </a:r>
            <a:r>
              <a:rPr lang="it-IT" sz="3200" spc="5" dirty="0">
                <a:latin typeface="Calibri"/>
                <a:cs typeface="Calibri"/>
              </a:rPr>
              <a:t> </a:t>
            </a:r>
            <a:r>
              <a:rPr lang="it-IT" sz="3200" spc="-30" dirty="0">
                <a:latin typeface="Calibri"/>
                <a:cs typeface="Calibri"/>
              </a:rPr>
              <a:t>c</a:t>
            </a:r>
            <a:r>
              <a:rPr lang="it-IT" sz="3200" spc="-10" dirty="0">
                <a:latin typeface="Calibri"/>
                <a:cs typeface="Calibri"/>
              </a:rPr>
              <a:t>a</a:t>
            </a:r>
            <a:r>
              <a:rPr lang="it-IT" sz="3200" spc="-50" dirty="0">
                <a:latin typeface="Calibri"/>
                <a:cs typeface="Calibri"/>
              </a:rPr>
              <a:t>r</a:t>
            </a:r>
            <a:r>
              <a:rPr lang="it-IT" sz="3200" spc="-15" dirty="0">
                <a:latin typeface="Calibri"/>
                <a:cs typeface="Calibri"/>
              </a:rPr>
              <a:t>a</a:t>
            </a:r>
            <a:r>
              <a:rPr lang="it-IT" sz="3200" spc="-40" dirty="0">
                <a:latin typeface="Calibri"/>
                <a:cs typeface="Calibri"/>
              </a:rPr>
              <a:t>tt</a:t>
            </a:r>
            <a:r>
              <a:rPr lang="it-IT" sz="3200" spc="-10" dirty="0">
                <a:latin typeface="Calibri"/>
                <a:cs typeface="Calibri"/>
              </a:rPr>
              <a:t>e</a:t>
            </a:r>
            <a:r>
              <a:rPr lang="it-IT" sz="3200" spc="-35" dirty="0">
                <a:latin typeface="Calibri"/>
                <a:cs typeface="Calibri"/>
              </a:rPr>
              <a:t>r</a:t>
            </a:r>
            <a:r>
              <a:rPr lang="it-IT" sz="3200" spc="-10" dirty="0">
                <a:latin typeface="Calibri"/>
                <a:cs typeface="Calibri"/>
              </a:rPr>
              <a:t>e di</a:t>
            </a:r>
            <a:r>
              <a:rPr lang="it-IT" sz="3200" spc="5" dirty="0">
                <a:latin typeface="Calibri"/>
                <a:cs typeface="Calibri"/>
              </a:rPr>
              <a:t> </a:t>
            </a:r>
            <a:r>
              <a:rPr lang="it-IT" sz="3200" dirty="0">
                <a:latin typeface="Calibri"/>
                <a:cs typeface="Calibri"/>
              </a:rPr>
              <a:t>una </a:t>
            </a:r>
            <a:r>
              <a:rPr lang="it-IT" sz="3200" spc="-20" dirty="0">
                <a:latin typeface="Calibri"/>
                <a:cs typeface="Calibri"/>
              </a:rPr>
              <a:t>c</a:t>
            </a:r>
            <a:r>
              <a:rPr lang="it-IT" sz="3200" dirty="0">
                <a:latin typeface="Calibri"/>
                <a:cs typeface="Calibri"/>
              </a:rPr>
              <a:t>omu</a:t>
            </a:r>
            <a:r>
              <a:rPr lang="it-IT" sz="3200" spc="5" dirty="0">
                <a:latin typeface="Calibri"/>
                <a:cs typeface="Calibri"/>
              </a:rPr>
              <a:t>n</a:t>
            </a:r>
            <a:r>
              <a:rPr lang="it-IT" sz="3200" spc="-10" dirty="0">
                <a:latin typeface="Calibri"/>
                <a:cs typeface="Calibri"/>
              </a:rPr>
              <a:t>i</a:t>
            </a:r>
            <a:r>
              <a:rPr lang="it-IT" sz="3200" spc="-30" dirty="0">
                <a:latin typeface="Calibri"/>
                <a:cs typeface="Calibri"/>
              </a:rPr>
              <a:t>t</a:t>
            </a:r>
            <a:r>
              <a:rPr lang="it-IT" sz="3200" dirty="0">
                <a:latin typeface="Calibri"/>
                <a:cs typeface="Calibri"/>
              </a:rPr>
              <a:t>à che</a:t>
            </a:r>
            <a:r>
              <a:rPr lang="it-IT" sz="3200" spc="15" dirty="0">
                <a:latin typeface="Calibri"/>
                <a:cs typeface="Calibri"/>
              </a:rPr>
              <a:t> </a:t>
            </a:r>
            <a:r>
              <a:rPr lang="it-IT" sz="3200" spc="-10" dirty="0">
                <a:latin typeface="Calibri"/>
                <a:cs typeface="Calibri"/>
              </a:rPr>
              <a:t>in</a:t>
            </a:r>
            <a:r>
              <a:rPr lang="it-IT" sz="3200" spc="-30" dirty="0">
                <a:latin typeface="Calibri"/>
                <a:cs typeface="Calibri"/>
              </a:rPr>
              <a:t>t</a:t>
            </a:r>
            <a:r>
              <a:rPr lang="it-IT" sz="3200" dirty="0">
                <a:latin typeface="Calibri"/>
                <a:cs typeface="Calibri"/>
              </a:rPr>
              <a:t>e</a:t>
            </a:r>
            <a:r>
              <a:rPr lang="it-IT" sz="3200" spc="-40" dirty="0">
                <a:latin typeface="Calibri"/>
                <a:cs typeface="Calibri"/>
              </a:rPr>
              <a:t>r</a:t>
            </a:r>
            <a:r>
              <a:rPr lang="it-IT" sz="3200" dirty="0">
                <a:latin typeface="Calibri"/>
                <a:cs typeface="Calibri"/>
              </a:rPr>
              <a:t>ag</a:t>
            </a:r>
            <a:r>
              <a:rPr lang="it-IT" sz="3200" spc="-10" dirty="0">
                <a:latin typeface="Calibri"/>
                <a:cs typeface="Calibri"/>
              </a:rPr>
              <a:t>i</a:t>
            </a:r>
            <a:r>
              <a:rPr lang="it-IT" sz="3200" dirty="0">
                <a:latin typeface="Calibri"/>
                <a:cs typeface="Calibri"/>
              </a:rPr>
              <a:t>sce</a:t>
            </a:r>
            <a:r>
              <a:rPr lang="it-IT" sz="3200" spc="10" dirty="0">
                <a:latin typeface="Calibri"/>
                <a:cs typeface="Calibri"/>
              </a:rPr>
              <a:t> </a:t>
            </a:r>
            <a:r>
              <a:rPr lang="it-IT" sz="3200" spc="-20" dirty="0">
                <a:latin typeface="Calibri"/>
                <a:cs typeface="Calibri"/>
              </a:rPr>
              <a:t>c</a:t>
            </a:r>
            <a:r>
              <a:rPr lang="it-IT" sz="3200" dirty="0">
                <a:latin typeface="Calibri"/>
                <a:cs typeface="Calibri"/>
              </a:rPr>
              <a:t>on</a:t>
            </a:r>
            <a:r>
              <a:rPr lang="it-IT" sz="3200" spc="10" dirty="0">
                <a:latin typeface="Calibri"/>
                <a:cs typeface="Calibri"/>
              </a:rPr>
              <a:t> </a:t>
            </a:r>
            <a:r>
              <a:rPr lang="it-IT" sz="3200" spc="-10" dirty="0">
                <a:latin typeface="Calibri"/>
                <a:cs typeface="Calibri"/>
              </a:rPr>
              <a:t>l</a:t>
            </a:r>
            <a:r>
              <a:rPr lang="it-IT" sz="3200" dirty="0">
                <a:latin typeface="Calibri"/>
                <a:cs typeface="Calibri"/>
              </a:rPr>
              <a:t>a</a:t>
            </a:r>
            <a:r>
              <a:rPr lang="it-IT" sz="3200" spc="10" dirty="0">
                <a:latin typeface="Calibri"/>
                <a:cs typeface="Calibri"/>
              </a:rPr>
              <a:t> </a:t>
            </a:r>
            <a:r>
              <a:rPr lang="it-IT" sz="3200" dirty="0">
                <a:latin typeface="Calibri"/>
                <a:cs typeface="Calibri"/>
              </a:rPr>
              <a:t>più</a:t>
            </a:r>
            <a:r>
              <a:rPr lang="it-IT" sz="3200" spc="10" dirty="0">
                <a:latin typeface="Calibri"/>
                <a:cs typeface="Calibri"/>
              </a:rPr>
              <a:t> </a:t>
            </a:r>
            <a:r>
              <a:rPr lang="it-IT" sz="3200" spc="-25" dirty="0">
                <a:latin typeface="Calibri"/>
                <a:cs typeface="Calibri"/>
              </a:rPr>
              <a:t>v</a:t>
            </a:r>
            <a:r>
              <a:rPr lang="it-IT" sz="3200" dirty="0">
                <a:latin typeface="Calibri"/>
                <a:cs typeface="Calibri"/>
              </a:rPr>
              <a:t>a</a:t>
            </a:r>
            <a:r>
              <a:rPr lang="it-IT" sz="3200" spc="-20" dirty="0">
                <a:latin typeface="Calibri"/>
                <a:cs typeface="Calibri"/>
              </a:rPr>
              <a:t>s</a:t>
            </a:r>
            <a:r>
              <a:rPr lang="it-IT" sz="3200" spc="-30" dirty="0">
                <a:latin typeface="Calibri"/>
                <a:cs typeface="Calibri"/>
              </a:rPr>
              <a:t>t</a:t>
            </a:r>
            <a:r>
              <a:rPr lang="it-IT" sz="3200" dirty="0">
                <a:latin typeface="Calibri"/>
                <a:cs typeface="Calibri"/>
              </a:rPr>
              <a:t>a </a:t>
            </a:r>
            <a:r>
              <a:rPr lang="it-IT" sz="3200" spc="-15" dirty="0">
                <a:latin typeface="Calibri"/>
                <a:cs typeface="Calibri"/>
              </a:rPr>
              <a:t>c</a:t>
            </a:r>
            <a:r>
              <a:rPr lang="it-IT" sz="3200" dirty="0">
                <a:latin typeface="Calibri"/>
                <a:cs typeface="Calibri"/>
              </a:rPr>
              <a:t>omu</a:t>
            </a:r>
            <a:r>
              <a:rPr lang="it-IT" sz="3200" spc="5" dirty="0">
                <a:latin typeface="Calibri"/>
                <a:cs typeface="Calibri"/>
              </a:rPr>
              <a:t>n</a:t>
            </a:r>
            <a:r>
              <a:rPr lang="it-IT" sz="3200" spc="-10" dirty="0">
                <a:latin typeface="Calibri"/>
                <a:cs typeface="Calibri"/>
              </a:rPr>
              <a:t>i</a:t>
            </a:r>
            <a:r>
              <a:rPr lang="it-IT" sz="3200" spc="-30" dirty="0">
                <a:latin typeface="Calibri"/>
                <a:cs typeface="Calibri"/>
              </a:rPr>
              <a:t>t</a:t>
            </a:r>
            <a:r>
              <a:rPr lang="it-IT" sz="3200" dirty="0">
                <a:latin typeface="Calibri"/>
                <a:cs typeface="Calibri"/>
              </a:rPr>
              <a:t>à</a:t>
            </a:r>
            <a:r>
              <a:rPr lang="it-IT" sz="3200" spc="10" dirty="0">
                <a:latin typeface="Calibri"/>
                <a:cs typeface="Calibri"/>
              </a:rPr>
              <a:t> </a:t>
            </a:r>
            <a:r>
              <a:rPr lang="it-IT" sz="3200" dirty="0">
                <a:latin typeface="Calibri"/>
                <a:cs typeface="Calibri"/>
              </a:rPr>
              <a:t>soc</a:t>
            </a:r>
            <a:r>
              <a:rPr lang="it-IT" sz="3200" spc="-10" dirty="0">
                <a:latin typeface="Calibri"/>
                <a:cs typeface="Calibri"/>
              </a:rPr>
              <a:t>i</a:t>
            </a:r>
            <a:r>
              <a:rPr lang="it-IT" sz="3200" dirty="0">
                <a:latin typeface="Calibri"/>
                <a:cs typeface="Calibri"/>
              </a:rPr>
              <a:t>ale</a:t>
            </a:r>
            <a:r>
              <a:rPr lang="it-IT" sz="3200" spc="10" dirty="0">
                <a:latin typeface="Calibri"/>
                <a:cs typeface="Calibri"/>
              </a:rPr>
              <a:t> </a:t>
            </a:r>
            <a:r>
              <a:rPr lang="it-IT" sz="3200" dirty="0">
                <a:latin typeface="Calibri"/>
                <a:cs typeface="Calibri"/>
              </a:rPr>
              <a:t>e c</a:t>
            </a:r>
            <a:r>
              <a:rPr lang="it-IT" sz="3200" spc="-10" dirty="0">
                <a:latin typeface="Calibri"/>
                <a:cs typeface="Calibri"/>
              </a:rPr>
              <a:t>i</a:t>
            </a:r>
            <a:r>
              <a:rPr lang="it-IT" sz="3200" dirty="0">
                <a:latin typeface="Calibri"/>
                <a:cs typeface="Calibri"/>
              </a:rPr>
              <a:t>vi</a:t>
            </a:r>
            <a:r>
              <a:rPr lang="it-IT" sz="3200" spc="-25" dirty="0">
                <a:latin typeface="Calibri"/>
                <a:cs typeface="Calibri"/>
              </a:rPr>
              <a:t>c</a:t>
            </a:r>
            <a:r>
              <a:rPr lang="it-IT" sz="3200" spc="-35" dirty="0">
                <a:latin typeface="Calibri"/>
                <a:cs typeface="Calibri"/>
              </a:rPr>
              <a:t>a</a:t>
            </a:r>
            <a:r>
              <a:rPr lang="it-IT" sz="3200" spc="-165" dirty="0">
                <a:latin typeface="Calibri"/>
                <a:cs typeface="Calibri"/>
              </a:rPr>
              <a:t>“</a:t>
            </a:r>
            <a:r>
              <a:rPr lang="it-IT" sz="3200" dirty="0">
                <a:latin typeface="Calibri"/>
                <a:cs typeface="Calibri"/>
              </a:rPr>
              <a:t>.</a:t>
            </a:r>
            <a:r>
              <a:rPr lang="it-IT" sz="3200" spc="10" dirty="0">
                <a:latin typeface="Calibri"/>
                <a:cs typeface="Calibri"/>
              </a:rPr>
              <a:t> </a:t>
            </a:r>
            <a:endParaRPr lang="it-IT" sz="3200" dirty="0">
              <a:latin typeface="Calibri"/>
              <a:cs typeface="Calibri"/>
            </a:endParaRPr>
          </a:p>
          <a:p>
            <a:endParaRPr lang="it-IT" dirty="0"/>
          </a:p>
        </p:txBody>
      </p:sp>
    </p:spTree>
    <p:extLst>
      <p:ext uri="{BB962C8B-B14F-4D97-AF65-F5344CB8AC3E}">
        <p14:creationId xmlns:p14="http://schemas.microsoft.com/office/powerpoint/2010/main" val="1102143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6400" y="609600"/>
            <a:ext cx="6589199" cy="671290"/>
          </a:xfrm>
        </p:spPr>
        <p:txBody>
          <a:bodyPr/>
          <a:lstStyle/>
          <a:p>
            <a:pPr algn="ctr"/>
            <a:r>
              <a:rPr lang="it-IT" b="1" dirty="0">
                <a:latin typeface="Calibri"/>
                <a:cs typeface="Calibri"/>
              </a:rPr>
              <a:t>DPR</a:t>
            </a:r>
            <a:r>
              <a:rPr lang="it-IT" b="1" spc="-5" dirty="0">
                <a:latin typeface="Calibri"/>
                <a:cs typeface="Calibri"/>
              </a:rPr>
              <a:t> </a:t>
            </a:r>
            <a:r>
              <a:rPr lang="it-IT" b="1" dirty="0">
                <a:latin typeface="Calibri"/>
                <a:cs typeface="Calibri"/>
              </a:rPr>
              <a:t>416/19</a:t>
            </a:r>
            <a:r>
              <a:rPr lang="it-IT" b="1" spc="-15" dirty="0">
                <a:latin typeface="Calibri"/>
                <a:cs typeface="Calibri"/>
              </a:rPr>
              <a:t>7</a:t>
            </a:r>
            <a:r>
              <a:rPr lang="it-IT" b="1" dirty="0">
                <a:latin typeface="Calibri"/>
                <a:cs typeface="Calibri"/>
              </a:rPr>
              <a:t>4</a:t>
            </a:r>
            <a:endParaRPr lang="it-IT" dirty="0"/>
          </a:p>
        </p:txBody>
      </p:sp>
      <p:sp>
        <p:nvSpPr>
          <p:cNvPr id="3" name="Segnaposto contenuto 2"/>
          <p:cNvSpPr>
            <a:spLocks noGrp="1"/>
          </p:cNvSpPr>
          <p:nvPr>
            <p:ph idx="1"/>
          </p:nvPr>
        </p:nvSpPr>
        <p:spPr>
          <a:xfrm>
            <a:off x="1313399" y="1600200"/>
            <a:ext cx="7315200" cy="4267200"/>
          </a:xfrm>
        </p:spPr>
        <p:txBody>
          <a:bodyPr>
            <a:normAutofit/>
          </a:bodyPr>
          <a:lstStyle/>
          <a:p>
            <a:r>
              <a:rPr lang="it-IT" sz="2400" dirty="0">
                <a:latin typeface="Calibri"/>
                <a:cs typeface="Calibri"/>
              </a:rPr>
              <a:t>Gli </a:t>
            </a:r>
            <a:r>
              <a:rPr lang="it-IT" sz="2400" spc="-10" dirty="0">
                <a:latin typeface="Calibri"/>
                <a:cs typeface="Calibri"/>
              </a:rPr>
              <a:t>o</a:t>
            </a:r>
            <a:r>
              <a:rPr lang="it-IT" sz="2400" spc="-40" dirty="0">
                <a:latin typeface="Calibri"/>
                <a:cs typeface="Calibri"/>
              </a:rPr>
              <a:t>r</a:t>
            </a:r>
            <a:r>
              <a:rPr lang="it-IT" sz="2400" spc="-45" dirty="0">
                <a:latin typeface="Calibri"/>
                <a:cs typeface="Calibri"/>
              </a:rPr>
              <a:t>g</a:t>
            </a:r>
            <a:r>
              <a:rPr lang="it-IT" sz="2400" dirty="0">
                <a:latin typeface="Calibri"/>
                <a:cs typeface="Calibri"/>
              </a:rPr>
              <a:t>ani</a:t>
            </a:r>
            <a:r>
              <a:rPr lang="it-IT" sz="2400" spc="10" dirty="0">
                <a:latin typeface="Calibri"/>
                <a:cs typeface="Calibri"/>
              </a:rPr>
              <a:t> </a:t>
            </a:r>
            <a:r>
              <a:rPr lang="it-IT" sz="2400" spc="-30" dirty="0">
                <a:latin typeface="Calibri"/>
                <a:cs typeface="Calibri"/>
              </a:rPr>
              <a:t>c</a:t>
            </a:r>
            <a:r>
              <a:rPr lang="it-IT" sz="2400" dirty="0">
                <a:latin typeface="Calibri"/>
                <a:cs typeface="Calibri"/>
              </a:rPr>
              <a:t>o</a:t>
            </a:r>
            <a:r>
              <a:rPr lang="it-IT" sz="2400" spc="-10" dirty="0">
                <a:latin typeface="Calibri"/>
                <a:cs typeface="Calibri"/>
              </a:rPr>
              <a:t>l</a:t>
            </a:r>
            <a:r>
              <a:rPr lang="it-IT" sz="2400" spc="-5" dirty="0">
                <a:latin typeface="Calibri"/>
                <a:cs typeface="Calibri"/>
              </a:rPr>
              <a:t>l</a:t>
            </a:r>
            <a:r>
              <a:rPr lang="it-IT" sz="2400" spc="-10" dirty="0">
                <a:latin typeface="Calibri"/>
                <a:cs typeface="Calibri"/>
              </a:rPr>
              <a:t>e</a:t>
            </a:r>
            <a:r>
              <a:rPr lang="it-IT" sz="2400" spc="-5" dirty="0">
                <a:latin typeface="Calibri"/>
                <a:cs typeface="Calibri"/>
              </a:rPr>
              <a:t>gi</a:t>
            </a:r>
            <a:r>
              <a:rPr lang="it-IT" sz="2400" dirty="0">
                <a:latin typeface="Calibri"/>
                <a:cs typeface="Calibri"/>
              </a:rPr>
              <a:t>ali</a:t>
            </a:r>
            <a:r>
              <a:rPr lang="it-IT" sz="2400" spc="10" dirty="0">
                <a:latin typeface="Calibri"/>
                <a:cs typeface="Calibri"/>
              </a:rPr>
              <a:t> </a:t>
            </a:r>
            <a:r>
              <a:rPr lang="it-IT" sz="2400" spc="-20" dirty="0">
                <a:latin typeface="Calibri"/>
                <a:cs typeface="Calibri"/>
              </a:rPr>
              <a:t>c</a:t>
            </a:r>
            <a:r>
              <a:rPr lang="it-IT" sz="2400" spc="-10" dirty="0">
                <a:latin typeface="Calibri"/>
                <a:cs typeface="Calibri"/>
              </a:rPr>
              <a:t>he</a:t>
            </a:r>
            <a:r>
              <a:rPr lang="it-IT" sz="2400" spc="15" dirty="0">
                <a:latin typeface="Calibri"/>
                <a:cs typeface="Calibri"/>
              </a:rPr>
              <a:t> </a:t>
            </a:r>
            <a:r>
              <a:rPr lang="it-IT" sz="2400" spc="-20" dirty="0">
                <a:latin typeface="Calibri"/>
                <a:cs typeface="Calibri"/>
              </a:rPr>
              <a:t>v</a:t>
            </a:r>
            <a:r>
              <a:rPr lang="it-IT" sz="2400" spc="-10" dirty="0">
                <a:latin typeface="Calibri"/>
                <a:cs typeface="Calibri"/>
              </a:rPr>
              <a:t>e</a:t>
            </a:r>
            <a:r>
              <a:rPr lang="it-IT" sz="2400" spc="-5" dirty="0">
                <a:latin typeface="Calibri"/>
                <a:cs typeface="Calibri"/>
              </a:rPr>
              <a:t>n</a:t>
            </a:r>
            <a:r>
              <a:rPr lang="it-IT" sz="2400" spc="-20" dirty="0">
                <a:latin typeface="Calibri"/>
                <a:cs typeface="Calibri"/>
              </a:rPr>
              <a:t>g</a:t>
            </a:r>
            <a:r>
              <a:rPr lang="it-IT" sz="2400" dirty="0">
                <a:latin typeface="Calibri"/>
                <a:cs typeface="Calibri"/>
              </a:rPr>
              <a:t>ono</a:t>
            </a:r>
            <a:r>
              <a:rPr lang="it-IT" sz="2400" spc="10" dirty="0">
                <a:latin typeface="Calibri"/>
                <a:cs typeface="Calibri"/>
              </a:rPr>
              <a:t> </a:t>
            </a:r>
            <a:r>
              <a:rPr lang="it-IT" sz="2400" spc="-30" dirty="0">
                <a:latin typeface="Calibri"/>
                <a:cs typeface="Calibri"/>
              </a:rPr>
              <a:t>c</a:t>
            </a:r>
            <a:r>
              <a:rPr lang="it-IT" sz="2400" dirty="0">
                <a:latin typeface="Calibri"/>
                <a:cs typeface="Calibri"/>
              </a:rPr>
              <a:t>o</a:t>
            </a:r>
            <a:r>
              <a:rPr lang="it-IT" sz="2400" spc="-25" dirty="0">
                <a:latin typeface="Calibri"/>
                <a:cs typeface="Calibri"/>
              </a:rPr>
              <a:t>s</a:t>
            </a:r>
            <a:r>
              <a:rPr lang="it-IT" sz="2400" dirty="0">
                <a:latin typeface="Calibri"/>
                <a:cs typeface="Calibri"/>
              </a:rPr>
              <a:t>t</a:t>
            </a:r>
            <a:r>
              <a:rPr lang="it-IT" sz="2400" spc="-10" dirty="0">
                <a:latin typeface="Calibri"/>
                <a:cs typeface="Calibri"/>
              </a:rPr>
              <a:t>i</a:t>
            </a:r>
            <a:r>
              <a:rPr lang="it-IT" sz="2400" dirty="0">
                <a:latin typeface="Calibri"/>
                <a:cs typeface="Calibri"/>
              </a:rPr>
              <a:t>tu</a:t>
            </a:r>
            <a:r>
              <a:rPr lang="it-IT" sz="2400" spc="-10" dirty="0">
                <a:latin typeface="Calibri"/>
                <a:cs typeface="Calibri"/>
              </a:rPr>
              <a:t>i</a:t>
            </a:r>
            <a:r>
              <a:rPr lang="it-IT" sz="2400" dirty="0">
                <a:latin typeface="Calibri"/>
                <a:cs typeface="Calibri"/>
              </a:rPr>
              <a:t>ti a</a:t>
            </a:r>
            <a:r>
              <a:rPr lang="it-IT" sz="2400" spc="10" dirty="0">
                <a:latin typeface="Calibri"/>
                <a:cs typeface="Calibri"/>
              </a:rPr>
              <a:t> </a:t>
            </a:r>
            <a:r>
              <a:rPr lang="it-IT" sz="2400" spc="-5" dirty="0">
                <a:latin typeface="Calibri"/>
                <a:cs typeface="Calibri"/>
              </a:rPr>
              <a:t>li</a:t>
            </a:r>
            <a:r>
              <a:rPr lang="it-IT" sz="2400" spc="-20" dirty="0">
                <a:latin typeface="Calibri"/>
                <a:cs typeface="Calibri"/>
              </a:rPr>
              <a:t>v</a:t>
            </a:r>
            <a:r>
              <a:rPr lang="it-IT" sz="2400" dirty="0">
                <a:latin typeface="Calibri"/>
                <a:cs typeface="Calibri"/>
              </a:rPr>
              <a:t>el</a:t>
            </a:r>
            <a:r>
              <a:rPr lang="it-IT" sz="2400" spc="-10" dirty="0">
                <a:latin typeface="Calibri"/>
                <a:cs typeface="Calibri"/>
              </a:rPr>
              <a:t>l</a:t>
            </a:r>
            <a:r>
              <a:rPr lang="it-IT" sz="2400" dirty="0">
                <a:latin typeface="Calibri"/>
                <a:cs typeface="Calibri"/>
              </a:rPr>
              <a:t>o</a:t>
            </a:r>
            <a:r>
              <a:rPr lang="it-IT" sz="2400" spc="10" dirty="0">
                <a:latin typeface="Calibri"/>
                <a:cs typeface="Calibri"/>
              </a:rPr>
              <a:t> </a:t>
            </a:r>
            <a:r>
              <a:rPr lang="it-IT" sz="2400" dirty="0">
                <a:latin typeface="Calibri"/>
                <a:cs typeface="Calibri"/>
              </a:rPr>
              <a:t>di</a:t>
            </a:r>
            <a:r>
              <a:rPr lang="it-IT" sz="2400" spc="5" dirty="0">
                <a:latin typeface="Calibri"/>
                <a:cs typeface="Calibri"/>
              </a:rPr>
              <a:t> </a:t>
            </a:r>
            <a:r>
              <a:rPr lang="it-IT" sz="2400" spc="-20" dirty="0">
                <a:latin typeface="Calibri"/>
                <a:cs typeface="Calibri"/>
              </a:rPr>
              <a:t>c</a:t>
            </a:r>
            <a:r>
              <a:rPr lang="it-IT" sz="2400" spc="-5" dirty="0">
                <a:latin typeface="Calibri"/>
                <a:cs typeface="Calibri"/>
              </a:rPr>
              <a:t>i</a:t>
            </a:r>
            <a:r>
              <a:rPr lang="it-IT" sz="2400" spc="-40" dirty="0">
                <a:latin typeface="Calibri"/>
                <a:cs typeface="Calibri"/>
              </a:rPr>
              <a:t>r</a:t>
            </a:r>
            <a:r>
              <a:rPr lang="it-IT" sz="2400" spc="-30" dirty="0">
                <a:latin typeface="Calibri"/>
                <a:cs typeface="Calibri"/>
              </a:rPr>
              <a:t>c</a:t>
            </a:r>
            <a:r>
              <a:rPr lang="it-IT" sz="2400" dirty="0">
                <a:latin typeface="Calibri"/>
                <a:cs typeface="Calibri"/>
              </a:rPr>
              <a:t>o</a:t>
            </a:r>
            <a:r>
              <a:rPr lang="it-IT" sz="2400" spc="-10" dirty="0">
                <a:latin typeface="Calibri"/>
                <a:cs typeface="Calibri"/>
              </a:rPr>
              <a:t>l</a:t>
            </a:r>
            <a:r>
              <a:rPr lang="it-IT" sz="2400" dirty="0">
                <a:latin typeface="Calibri"/>
                <a:cs typeface="Calibri"/>
              </a:rPr>
              <a:t>o</a:t>
            </a:r>
            <a:r>
              <a:rPr lang="it-IT" sz="2400" spc="20" dirty="0">
                <a:latin typeface="Calibri"/>
                <a:cs typeface="Calibri"/>
              </a:rPr>
              <a:t> </a:t>
            </a:r>
            <a:r>
              <a:rPr lang="it-IT" sz="2400" spc="-10" dirty="0">
                <a:latin typeface="Calibri"/>
                <a:cs typeface="Calibri"/>
              </a:rPr>
              <a:t>e di</a:t>
            </a:r>
            <a:r>
              <a:rPr lang="it-IT" sz="2400" spc="5" dirty="0">
                <a:latin typeface="Calibri"/>
                <a:cs typeface="Calibri"/>
              </a:rPr>
              <a:t> </a:t>
            </a:r>
            <a:r>
              <a:rPr lang="it-IT" sz="2400" spc="-5" dirty="0">
                <a:latin typeface="Calibri"/>
                <a:cs typeface="Calibri"/>
              </a:rPr>
              <a:t>i</a:t>
            </a:r>
            <a:r>
              <a:rPr lang="it-IT" sz="2400" spc="-20" dirty="0">
                <a:latin typeface="Calibri"/>
                <a:cs typeface="Calibri"/>
              </a:rPr>
              <a:t>s</a:t>
            </a:r>
            <a:r>
              <a:rPr lang="it-IT" sz="2400" dirty="0">
                <a:latin typeface="Calibri"/>
                <a:cs typeface="Calibri"/>
              </a:rPr>
              <a:t>t</a:t>
            </a:r>
            <a:r>
              <a:rPr lang="it-IT" sz="2400" spc="-10" dirty="0">
                <a:latin typeface="Calibri"/>
                <a:cs typeface="Calibri"/>
              </a:rPr>
              <a:t>i</a:t>
            </a:r>
            <a:r>
              <a:rPr lang="it-IT" sz="2400" dirty="0">
                <a:latin typeface="Calibri"/>
                <a:cs typeface="Calibri"/>
              </a:rPr>
              <a:t>tu</a:t>
            </a:r>
            <a:r>
              <a:rPr lang="it-IT" sz="2400" spc="-15" dirty="0">
                <a:latin typeface="Calibri"/>
                <a:cs typeface="Calibri"/>
              </a:rPr>
              <a:t>t</a:t>
            </a:r>
            <a:r>
              <a:rPr lang="it-IT" sz="2400" dirty="0">
                <a:latin typeface="Calibri"/>
                <a:cs typeface="Calibri"/>
              </a:rPr>
              <a:t>o</a:t>
            </a:r>
            <a:r>
              <a:rPr lang="it-IT" sz="2400" spc="10" dirty="0">
                <a:latin typeface="Calibri"/>
                <a:cs typeface="Calibri"/>
              </a:rPr>
              <a:t> </a:t>
            </a:r>
            <a:r>
              <a:rPr lang="it-IT" sz="2400" spc="-10" dirty="0">
                <a:latin typeface="Calibri"/>
                <a:cs typeface="Calibri"/>
              </a:rPr>
              <a:t>(a</a:t>
            </a:r>
            <a:r>
              <a:rPr lang="it-IT" sz="2400" spc="-20" dirty="0">
                <a:latin typeface="Calibri"/>
                <a:cs typeface="Calibri"/>
              </a:rPr>
              <a:t>r</a:t>
            </a:r>
            <a:r>
              <a:rPr lang="it-IT" sz="2400" dirty="0">
                <a:latin typeface="Calibri"/>
                <a:cs typeface="Calibri"/>
              </a:rPr>
              <a:t>t</a:t>
            </a:r>
            <a:r>
              <a:rPr lang="it-IT" sz="2400" spc="-10" dirty="0">
                <a:latin typeface="Calibri"/>
                <a:cs typeface="Calibri"/>
              </a:rPr>
              <a:t>i</a:t>
            </a:r>
            <a:r>
              <a:rPr lang="it-IT" sz="2400" spc="-30" dirty="0">
                <a:latin typeface="Calibri"/>
                <a:cs typeface="Calibri"/>
              </a:rPr>
              <a:t>c</a:t>
            </a:r>
            <a:r>
              <a:rPr lang="it-IT" sz="2400" dirty="0">
                <a:latin typeface="Calibri"/>
                <a:cs typeface="Calibri"/>
              </a:rPr>
              <a:t>o</a:t>
            </a:r>
            <a:r>
              <a:rPr lang="it-IT" sz="2400" spc="-10" dirty="0">
                <a:latin typeface="Calibri"/>
                <a:cs typeface="Calibri"/>
              </a:rPr>
              <a:t>l</a:t>
            </a:r>
            <a:r>
              <a:rPr lang="it-IT" sz="2400" dirty="0">
                <a:latin typeface="Calibri"/>
                <a:cs typeface="Calibri"/>
              </a:rPr>
              <a:t>i</a:t>
            </a:r>
            <a:r>
              <a:rPr lang="it-IT" sz="2400" spc="30" dirty="0">
                <a:latin typeface="Calibri"/>
                <a:cs typeface="Calibri"/>
              </a:rPr>
              <a:t> </a:t>
            </a:r>
            <a:r>
              <a:rPr lang="it-IT" sz="2400" spc="25" dirty="0">
                <a:latin typeface="Calibri"/>
                <a:cs typeface="Calibri"/>
              </a:rPr>
              <a:t>2</a:t>
            </a:r>
            <a:r>
              <a:rPr lang="it-IT" sz="2400" dirty="0">
                <a:latin typeface="Calibri"/>
                <a:cs typeface="Calibri"/>
              </a:rPr>
              <a:t>-8)</a:t>
            </a:r>
            <a:r>
              <a:rPr lang="it-IT" sz="2400" spc="-10" dirty="0">
                <a:latin typeface="Calibri"/>
                <a:cs typeface="Calibri"/>
              </a:rPr>
              <a:t> </a:t>
            </a:r>
            <a:r>
              <a:rPr lang="it-IT" sz="2400" dirty="0">
                <a:latin typeface="Calibri"/>
                <a:cs typeface="Calibri"/>
              </a:rPr>
              <a:t>sono</a:t>
            </a:r>
            <a:r>
              <a:rPr lang="it-IT" sz="2400" spc="-5" dirty="0">
                <a:latin typeface="Calibri"/>
                <a:cs typeface="Calibri"/>
              </a:rPr>
              <a:t> </a:t>
            </a:r>
            <a:r>
              <a:rPr lang="it-IT" sz="2400" dirty="0">
                <a:latin typeface="Calibri"/>
                <a:cs typeface="Calibri"/>
              </a:rPr>
              <a:t>il</a:t>
            </a:r>
            <a:r>
              <a:rPr lang="it-IT" sz="2400" spc="15" dirty="0">
                <a:latin typeface="Calibri"/>
                <a:cs typeface="Calibri"/>
              </a:rPr>
              <a:t> </a:t>
            </a:r>
            <a:r>
              <a:rPr lang="it-IT" sz="2400" b="1" spc="-10" dirty="0">
                <a:latin typeface="Calibri"/>
                <a:cs typeface="Calibri"/>
              </a:rPr>
              <a:t>Consiglio di classe o di interclasse o di intersezione, il Collegio dei docenti, il Consiglio d'istituto, la Giunta esecutiva</a:t>
            </a:r>
            <a:r>
              <a:rPr lang="it-IT" sz="2400" b="1" spc="-5" dirty="0">
                <a:latin typeface="Calibri"/>
                <a:cs typeface="Calibri"/>
              </a:rPr>
              <a:t>, </a:t>
            </a:r>
            <a:r>
              <a:rPr lang="it-IT" sz="2400" b="1" dirty="0">
                <a:latin typeface="Calibri"/>
                <a:cs typeface="Calibri"/>
              </a:rPr>
              <a:t>il Cons</a:t>
            </a:r>
            <a:r>
              <a:rPr lang="it-IT" sz="2400" b="1" spc="-5" dirty="0">
                <a:latin typeface="Calibri"/>
                <a:cs typeface="Calibri"/>
              </a:rPr>
              <a:t>i</a:t>
            </a:r>
            <a:r>
              <a:rPr lang="it-IT" sz="2400" b="1" dirty="0">
                <a:latin typeface="Calibri"/>
                <a:cs typeface="Calibri"/>
              </a:rPr>
              <a:t>gl</a:t>
            </a:r>
            <a:r>
              <a:rPr lang="it-IT" sz="2400" b="1" spc="-5" dirty="0">
                <a:latin typeface="Calibri"/>
                <a:cs typeface="Calibri"/>
              </a:rPr>
              <a:t>i</a:t>
            </a:r>
            <a:r>
              <a:rPr lang="it-IT" sz="2400" b="1" dirty="0">
                <a:latin typeface="Calibri"/>
                <a:cs typeface="Calibri"/>
              </a:rPr>
              <a:t>o</a:t>
            </a:r>
            <a:r>
              <a:rPr lang="it-IT" sz="2400" b="1" spc="20" dirty="0">
                <a:latin typeface="Calibri"/>
                <a:cs typeface="Calibri"/>
              </a:rPr>
              <a:t> </a:t>
            </a:r>
            <a:r>
              <a:rPr lang="it-IT" sz="2400" b="1" dirty="0">
                <a:latin typeface="Calibri"/>
                <a:cs typeface="Calibri"/>
              </a:rPr>
              <a:t>di</a:t>
            </a:r>
            <a:r>
              <a:rPr lang="it-IT" sz="2400" b="1" spc="5" dirty="0">
                <a:latin typeface="Calibri"/>
                <a:cs typeface="Calibri"/>
              </a:rPr>
              <a:t> </a:t>
            </a:r>
            <a:r>
              <a:rPr lang="it-IT" sz="2400" b="1" dirty="0">
                <a:latin typeface="Calibri"/>
                <a:cs typeface="Calibri"/>
              </a:rPr>
              <a:t>disc</a:t>
            </a:r>
            <a:r>
              <a:rPr lang="it-IT" sz="2400" b="1" spc="-10" dirty="0">
                <a:latin typeface="Calibri"/>
                <a:cs typeface="Calibri"/>
              </a:rPr>
              <a:t>i</a:t>
            </a:r>
            <a:r>
              <a:rPr lang="it-IT" sz="2400" b="1" dirty="0">
                <a:latin typeface="Calibri"/>
                <a:cs typeface="Calibri"/>
              </a:rPr>
              <a:t>pl</a:t>
            </a:r>
            <a:r>
              <a:rPr lang="it-IT" sz="2400" b="1" spc="-10" dirty="0">
                <a:latin typeface="Calibri"/>
                <a:cs typeface="Calibri"/>
              </a:rPr>
              <a:t>i</a:t>
            </a:r>
            <a:r>
              <a:rPr lang="it-IT" sz="2400" b="1" dirty="0">
                <a:latin typeface="Calibri"/>
                <a:cs typeface="Calibri"/>
              </a:rPr>
              <a:t>na</a:t>
            </a:r>
            <a:r>
              <a:rPr lang="it-IT" sz="2400" b="1" spc="25" dirty="0">
                <a:latin typeface="Calibri"/>
                <a:cs typeface="Calibri"/>
              </a:rPr>
              <a:t> </a:t>
            </a:r>
            <a:r>
              <a:rPr lang="it-IT" sz="2400" b="1" spc="-10" dirty="0">
                <a:latin typeface="Calibri"/>
                <a:cs typeface="Calibri"/>
              </a:rPr>
              <a:t>d</a:t>
            </a:r>
            <a:r>
              <a:rPr lang="it-IT" sz="2400" b="1" spc="-5" dirty="0">
                <a:latin typeface="Calibri"/>
                <a:cs typeface="Calibri"/>
              </a:rPr>
              <a:t>e</a:t>
            </a:r>
            <a:r>
              <a:rPr lang="it-IT" sz="2400" b="1" dirty="0">
                <a:latin typeface="Calibri"/>
                <a:cs typeface="Calibri"/>
              </a:rPr>
              <a:t>gli alunni</a:t>
            </a:r>
            <a:r>
              <a:rPr lang="it-IT" sz="2400" b="1" spc="-5" dirty="0">
                <a:latin typeface="Calibri"/>
                <a:cs typeface="Calibri"/>
              </a:rPr>
              <a:t> </a:t>
            </a:r>
            <a:r>
              <a:rPr lang="it-IT" sz="2400" spc="-10" dirty="0">
                <a:latin typeface="Calibri"/>
                <a:cs typeface="Calibri"/>
              </a:rPr>
              <a:t>(</a:t>
            </a:r>
            <a:r>
              <a:rPr lang="it-IT" sz="2400" dirty="0">
                <a:latin typeface="Calibri"/>
                <a:cs typeface="Calibri"/>
              </a:rPr>
              <a:t>o</a:t>
            </a:r>
            <a:r>
              <a:rPr lang="it-IT" sz="2400" spc="10" dirty="0">
                <a:latin typeface="Calibri"/>
                <a:cs typeface="Calibri"/>
              </a:rPr>
              <a:t>g</a:t>
            </a:r>
            <a:r>
              <a:rPr lang="it-IT" sz="2400" dirty="0">
                <a:latin typeface="Calibri"/>
                <a:cs typeface="Calibri"/>
              </a:rPr>
              <a:t>gi</a:t>
            </a:r>
            <a:r>
              <a:rPr lang="it-IT" sz="2400" spc="25" dirty="0">
                <a:latin typeface="Calibri"/>
                <a:cs typeface="Calibri"/>
              </a:rPr>
              <a:t> </a:t>
            </a:r>
            <a:r>
              <a:rPr lang="it-IT" sz="2400" dirty="0" err="1">
                <a:latin typeface="Calibri"/>
                <a:cs typeface="Calibri"/>
              </a:rPr>
              <a:t>r</a:t>
            </a:r>
            <a:r>
              <a:rPr lang="it-IT" sz="2400" spc="-10" dirty="0" err="1">
                <a:latin typeface="Calibri"/>
                <a:cs typeface="Calibri"/>
              </a:rPr>
              <a:t>id</a:t>
            </a:r>
            <a:r>
              <a:rPr lang="it-IT" sz="2400" spc="-5" dirty="0" err="1">
                <a:latin typeface="Calibri"/>
                <a:cs typeface="Calibri"/>
              </a:rPr>
              <a:t>e</a:t>
            </a:r>
            <a:r>
              <a:rPr lang="it-IT" sz="2400" dirty="0" err="1">
                <a:latin typeface="Calibri"/>
                <a:cs typeface="Calibri"/>
              </a:rPr>
              <a:t>nomin</a:t>
            </a:r>
            <a:r>
              <a:rPr lang="it-IT" sz="2400" spc="-10" dirty="0" err="1">
                <a:latin typeface="Calibri"/>
                <a:cs typeface="Calibri"/>
              </a:rPr>
              <a:t>a</a:t>
            </a:r>
            <a:r>
              <a:rPr lang="it-IT" sz="2400" spc="-25" dirty="0" err="1">
                <a:latin typeface="Calibri"/>
                <a:cs typeface="Calibri"/>
              </a:rPr>
              <a:t>t</a:t>
            </a:r>
            <a:r>
              <a:rPr lang="it-IT" sz="2400" dirty="0" err="1">
                <a:latin typeface="Calibri"/>
                <a:cs typeface="Calibri"/>
              </a:rPr>
              <a:t>o</a:t>
            </a:r>
            <a:r>
              <a:rPr lang="it-IT" sz="2400" spc="15" dirty="0">
                <a:latin typeface="Calibri"/>
                <a:cs typeface="Calibri"/>
              </a:rPr>
              <a:t> </a:t>
            </a:r>
            <a:r>
              <a:rPr lang="it-IT" sz="2400" spc="-15" dirty="0">
                <a:latin typeface="Calibri"/>
                <a:cs typeface="Calibri"/>
              </a:rPr>
              <a:t>"</a:t>
            </a:r>
            <a:r>
              <a:rPr lang="it-IT" sz="2400" b="1" dirty="0">
                <a:latin typeface="Calibri"/>
                <a:cs typeface="Calibri"/>
              </a:rPr>
              <a:t>Commiss</a:t>
            </a:r>
            <a:r>
              <a:rPr lang="it-IT" sz="2400" b="1" spc="-10" dirty="0">
                <a:latin typeface="Calibri"/>
                <a:cs typeface="Calibri"/>
              </a:rPr>
              <a:t>io</a:t>
            </a:r>
            <a:r>
              <a:rPr lang="it-IT" sz="2400" b="1" dirty="0">
                <a:latin typeface="Calibri"/>
                <a:cs typeface="Calibri"/>
              </a:rPr>
              <a:t>ne</a:t>
            </a:r>
            <a:r>
              <a:rPr lang="it-IT" sz="2400" b="1" spc="-55" dirty="0">
                <a:latin typeface="Calibri"/>
                <a:cs typeface="Calibri"/>
              </a:rPr>
              <a:t> </a:t>
            </a:r>
            <a:r>
              <a:rPr lang="it-IT" sz="2400" b="1" spc="-10" dirty="0">
                <a:latin typeface="Calibri"/>
                <a:cs typeface="Calibri"/>
              </a:rPr>
              <a:t>dis</a:t>
            </a:r>
            <a:r>
              <a:rPr lang="it-IT" sz="2400" b="1" spc="-5" dirty="0">
                <a:latin typeface="Calibri"/>
                <a:cs typeface="Calibri"/>
              </a:rPr>
              <a:t>cipl</a:t>
            </a:r>
            <a:r>
              <a:rPr lang="it-IT" sz="2400" b="1" spc="-15" dirty="0">
                <a:latin typeface="Calibri"/>
                <a:cs typeface="Calibri"/>
              </a:rPr>
              <a:t>i</a:t>
            </a:r>
            <a:r>
              <a:rPr lang="it-IT" sz="2400" b="1" spc="-10" dirty="0">
                <a:latin typeface="Calibri"/>
                <a:cs typeface="Calibri"/>
              </a:rPr>
              <a:t>n</a:t>
            </a:r>
            <a:r>
              <a:rPr lang="it-IT" sz="2400" b="1" spc="-25" dirty="0">
                <a:latin typeface="Calibri"/>
                <a:cs typeface="Calibri"/>
              </a:rPr>
              <a:t>a</a:t>
            </a:r>
            <a:r>
              <a:rPr lang="it-IT" sz="2400" b="1" spc="-30" dirty="0">
                <a:latin typeface="Calibri"/>
                <a:cs typeface="Calibri"/>
              </a:rPr>
              <a:t>r</a:t>
            </a:r>
            <a:r>
              <a:rPr lang="it-IT" sz="2400" b="1" spc="15" dirty="0">
                <a:latin typeface="Calibri"/>
                <a:cs typeface="Calibri"/>
              </a:rPr>
              <a:t>e</a:t>
            </a:r>
            <a:r>
              <a:rPr lang="it-IT" sz="2400" dirty="0">
                <a:latin typeface="Calibri"/>
                <a:cs typeface="Calibri"/>
              </a:rPr>
              <a:t>")</a:t>
            </a:r>
            <a:r>
              <a:rPr lang="it-IT" sz="2400" spc="-35" dirty="0">
                <a:latin typeface="Calibri"/>
                <a:cs typeface="Calibri"/>
              </a:rPr>
              <a:t> </a:t>
            </a:r>
            <a:r>
              <a:rPr lang="it-IT" sz="2400" spc="-10" dirty="0">
                <a:latin typeface="Calibri"/>
                <a:cs typeface="Calibri"/>
              </a:rPr>
              <a:t>ed</a:t>
            </a:r>
            <a:r>
              <a:rPr lang="it-IT" sz="2400" spc="10" dirty="0">
                <a:latin typeface="Calibri"/>
                <a:cs typeface="Calibri"/>
              </a:rPr>
              <a:t> </a:t>
            </a:r>
            <a:r>
              <a:rPr lang="it-IT" sz="2400" b="1" spc="-5" dirty="0">
                <a:latin typeface="Calibri"/>
                <a:cs typeface="Calibri"/>
              </a:rPr>
              <a:t>il</a:t>
            </a:r>
            <a:r>
              <a:rPr lang="it-IT" sz="2400" b="1" spc="-10" dirty="0">
                <a:latin typeface="Calibri"/>
                <a:cs typeface="Calibri"/>
              </a:rPr>
              <a:t> Comi</a:t>
            </a:r>
            <a:r>
              <a:rPr lang="it-IT" sz="2400" b="1" spc="-25" dirty="0">
                <a:latin typeface="Calibri"/>
                <a:cs typeface="Calibri"/>
              </a:rPr>
              <a:t>tat</a:t>
            </a:r>
            <a:r>
              <a:rPr lang="it-IT" sz="2400" b="1" spc="-10" dirty="0">
                <a:latin typeface="Calibri"/>
                <a:cs typeface="Calibri"/>
              </a:rPr>
              <a:t>o</a:t>
            </a:r>
            <a:r>
              <a:rPr lang="it-IT" sz="2400" b="1" spc="-20" dirty="0">
                <a:latin typeface="Calibri"/>
                <a:cs typeface="Calibri"/>
              </a:rPr>
              <a:t> </a:t>
            </a:r>
            <a:r>
              <a:rPr lang="it-IT" sz="2400" b="1" spc="-10" dirty="0">
                <a:latin typeface="Calibri"/>
                <a:cs typeface="Calibri"/>
              </a:rPr>
              <a:t>di</a:t>
            </a:r>
            <a:r>
              <a:rPr lang="it-IT" sz="2400" b="1" spc="-5" dirty="0">
                <a:latin typeface="Calibri"/>
                <a:cs typeface="Calibri"/>
              </a:rPr>
              <a:t> </a:t>
            </a:r>
            <a:r>
              <a:rPr lang="it-IT" sz="2400" b="1" spc="-25" dirty="0">
                <a:latin typeface="Calibri"/>
                <a:cs typeface="Calibri"/>
              </a:rPr>
              <a:t>v</a:t>
            </a:r>
            <a:r>
              <a:rPr lang="it-IT" sz="2400" b="1" spc="-10" dirty="0">
                <a:latin typeface="Calibri"/>
                <a:cs typeface="Calibri"/>
              </a:rPr>
              <a:t>al</a:t>
            </a:r>
            <a:r>
              <a:rPr lang="it-IT" sz="2400" b="1" spc="-5" dirty="0">
                <a:latin typeface="Calibri"/>
                <a:cs typeface="Calibri"/>
              </a:rPr>
              <a:t>u</a:t>
            </a:r>
            <a:r>
              <a:rPr lang="it-IT" sz="2400" b="1" spc="-25" dirty="0">
                <a:latin typeface="Calibri"/>
                <a:cs typeface="Calibri"/>
              </a:rPr>
              <a:t>t</a:t>
            </a:r>
            <a:r>
              <a:rPr lang="it-IT" sz="2400" b="1" spc="-10" dirty="0">
                <a:latin typeface="Calibri"/>
                <a:cs typeface="Calibri"/>
              </a:rPr>
              <a:t>azio</a:t>
            </a:r>
            <a:r>
              <a:rPr lang="it-IT" sz="2400" b="1" spc="-20" dirty="0">
                <a:latin typeface="Calibri"/>
                <a:cs typeface="Calibri"/>
              </a:rPr>
              <a:t>n</a:t>
            </a:r>
            <a:r>
              <a:rPr lang="it-IT" sz="2400" b="1" dirty="0">
                <a:latin typeface="Calibri"/>
                <a:cs typeface="Calibri"/>
              </a:rPr>
              <a:t>e</a:t>
            </a:r>
            <a:r>
              <a:rPr lang="it-IT" sz="2400" b="1" spc="-55" dirty="0">
                <a:latin typeface="Calibri"/>
                <a:cs typeface="Calibri"/>
              </a:rPr>
              <a:t> </a:t>
            </a:r>
            <a:r>
              <a:rPr lang="it-IT" sz="2400" spc="-10" dirty="0">
                <a:latin typeface="Calibri"/>
                <a:cs typeface="Calibri"/>
              </a:rPr>
              <a:t>d</a:t>
            </a:r>
            <a:r>
              <a:rPr lang="it-IT" sz="2400" spc="-5" dirty="0">
                <a:latin typeface="Calibri"/>
                <a:cs typeface="Calibri"/>
              </a:rPr>
              <a:t>e</a:t>
            </a:r>
            <a:r>
              <a:rPr lang="it-IT" sz="2400" dirty="0">
                <a:latin typeface="Calibri"/>
                <a:cs typeface="Calibri"/>
              </a:rPr>
              <a:t>l</a:t>
            </a:r>
            <a:r>
              <a:rPr lang="it-IT" sz="2400" spc="5" dirty="0">
                <a:latin typeface="Calibri"/>
                <a:cs typeface="Calibri"/>
              </a:rPr>
              <a:t> </a:t>
            </a:r>
            <a:r>
              <a:rPr lang="it-IT" sz="2400" spc="-10" dirty="0">
                <a:latin typeface="Calibri"/>
                <a:cs typeface="Calibri"/>
              </a:rPr>
              <a:t>s</a:t>
            </a:r>
            <a:r>
              <a:rPr lang="it-IT" sz="2400" spc="-5" dirty="0">
                <a:latin typeface="Calibri"/>
                <a:cs typeface="Calibri"/>
              </a:rPr>
              <a:t>er</a:t>
            </a:r>
            <a:r>
              <a:rPr lang="it-IT" sz="2400" dirty="0">
                <a:latin typeface="Calibri"/>
                <a:cs typeface="Calibri"/>
              </a:rPr>
              <a:t>vi</a:t>
            </a:r>
            <a:r>
              <a:rPr lang="it-IT" sz="2400" spc="-10" dirty="0">
                <a:latin typeface="Calibri"/>
                <a:cs typeface="Calibri"/>
              </a:rPr>
              <a:t>z</a:t>
            </a:r>
            <a:r>
              <a:rPr lang="it-IT" sz="2400" spc="-5" dirty="0">
                <a:latin typeface="Calibri"/>
                <a:cs typeface="Calibri"/>
              </a:rPr>
              <a:t>i</a:t>
            </a:r>
            <a:r>
              <a:rPr lang="it-IT" sz="2400" dirty="0">
                <a:latin typeface="Calibri"/>
                <a:cs typeface="Calibri"/>
              </a:rPr>
              <a:t>o</a:t>
            </a:r>
            <a:r>
              <a:rPr lang="it-IT" sz="2400" spc="20" dirty="0">
                <a:latin typeface="Calibri"/>
                <a:cs typeface="Calibri"/>
              </a:rPr>
              <a:t> </a:t>
            </a:r>
            <a:r>
              <a:rPr lang="it-IT" sz="2400" spc="-10" dirty="0">
                <a:latin typeface="Calibri"/>
                <a:cs typeface="Calibri"/>
              </a:rPr>
              <a:t>d</a:t>
            </a:r>
            <a:r>
              <a:rPr lang="it-IT" sz="2400" spc="-5" dirty="0">
                <a:latin typeface="Calibri"/>
                <a:cs typeface="Calibri"/>
              </a:rPr>
              <a:t>e</a:t>
            </a:r>
            <a:r>
              <a:rPr lang="it-IT" sz="2400" dirty="0">
                <a:latin typeface="Calibri"/>
                <a:cs typeface="Calibri"/>
              </a:rPr>
              <a:t>gli</a:t>
            </a:r>
            <a:r>
              <a:rPr lang="it-IT" sz="2400" spc="5" dirty="0">
                <a:latin typeface="Calibri"/>
                <a:cs typeface="Calibri"/>
              </a:rPr>
              <a:t> </a:t>
            </a:r>
            <a:r>
              <a:rPr lang="it-IT" sz="2400" spc="-5" dirty="0">
                <a:latin typeface="Calibri"/>
                <a:cs typeface="Calibri"/>
              </a:rPr>
              <a:t>i</a:t>
            </a:r>
            <a:r>
              <a:rPr lang="it-IT" sz="2400" dirty="0">
                <a:latin typeface="Calibri"/>
                <a:cs typeface="Calibri"/>
              </a:rPr>
              <a:t>ns</a:t>
            </a:r>
            <a:r>
              <a:rPr lang="it-IT" sz="2400" spc="-10" dirty="0">
                <a:latin typeface="Calibri"/>
                <a:cs typeface="Calibri"/>
              </a:rPr>
              <a:t>e</a:t>
            </a:r>
            <a:r>
              <a:rPr lang="it-IT" sz="2400" spc="-5" dirty="0">
                <a:latin typeface="Calibri"/>
                <a:cs typeface="Calibri"/>
              </a:rPr>
              <a:t>g</a:t>
            </a:r>
            <a:r>
              <a:rPr lang="it-IT" sz="2400" dirty="0">
                <a:latin typeface="Calibri"/>
                <a:cs typeface="Calibri"/>
              </a:rPr>
              <a:t>nan</a:t>
            </a:r>
            <a:r>
              <a:rPr lang="it-IT" sz="2400" spc="-10" dirty="0">
                <a:latin typeface="Calibri"/>
                <a:cs typeface="Calibri"/>
              </a:rPr>
              <a:t>t</a:t>
            </a:r>
            <a:r>
              <a:rPr lang="it-IT" sz="2400" spc="-5" dirty="0">
                <a:latin typeface="Calibri"/>
                <a:cs typeface="Calibri"/>
              </a:rPr>
              <a:t>i</a:t>
            </a:r>
            <a:r>
              <a:rPr lang="it-IT" sz="2400" dirty="0">
                <a:latin typeface="Calibri"/>
                <a:cs typeface="Calibri"/>
              </a:rPr>
              <a:t>.</a:t>
            </a:r>
            <a:r>
              <a:rPr lang="it-IT" sz="2400" spc="-10" dirty="0">
                <a:latin typeface="Calibri"/>
                <a:cs typeface="Calibri"/>
              </a:rPr>
              <a:t> </a:t>
            </a:r>
            <a:r>
              <a:rPr lang="it-IT" sz="2400" spc="-110" dirty="0">
                <a:latin typeface="Calibri"/>
                <a:cs typeface="Calibri"/>
              </a:rPr>
              <a:t>T</a:t>
            </a:r>
            <a:r>
              <a:rPr lang="it-IT" sz="2400" dirty="0">
                <a:latin typeface="Calibri"/>
                <a:cs typeface="Calibri"/>
              </a:rPr>
              <a:t>u</a:t>
            </a:r>
            <a:r>
              <a:rPr lang="it-IT" sz="2400" spc="-25" dirty="0">
                <a:latin typeface="Calibri"/>
                <a:cs typeface="Calibri"/>
              </a:rPr>
              <a:t>t</a:t>
            </a:r>
            <a:r>
              <a:rPr lang="it-IT" sz="2400" spc="-40" dirty="0">
                <a:latin typeface="Calibri"/>
                <a:cs typeface="Calibri"/>
              </a:rPr>
              <a:t>t</a:t>
            </a:r>
            <a:r>
              <a:rPr lang="it-IT" sz="2400" spc="-10" dirty="0">
                <a:latin typeface="Calibri"/>
                <a:cs typeface="Calibri"/>
              </a:rPr>
              <a:t>e</a:t>
            </a:r>
            <a:r>
              <a:rPr lang="it-IT" sz="2400" spc="15" dirty="0">
                <a:latin typeface="Calibri"/>
                <a:cs typeface="Calibri"/>
              </a:rPr>
              <a:t> </a:t>
            </a:r>
            <a:r>
              <a:rPr lang="it-IT" sz="2400" dirty="0">
                <a:latin typeface="Calibri"/>
                <a:cs typeface="Calibri"/>
              </a:rPr>
              <a:t>qu</a:t>
            </a:r>
            <a:r>
              <a:rPr lang="it-IT" sz="2400" spc="-10" dirty="0">
                <a:latin typeface="Calibri"/>
                <a:cs typeface="Calibri"/>
              </a:rPr>
              <a:t>e</a:t>
            </a:r>
            <a:r>
              <a:rPr lang="it-IT" sz="2400" spc="-30" dirty="0">
                <a:latin typeface="Calibri"/>
                <a:cs typeface="Calibri"/>
              </a:rPr>
              <a:t>s</a:t>
            </a:r>
            <a:r>
              <a:rPr lang="it-IT" sz="2400" spc="-40" dirty="0">
                <a:latin typeface="Calibri"/>
                <a:cs typeface="Calibri"/>
              </a:rPr>
              <a:t>t</a:t>
            </a:r>
            <a:r>
              <a:rPr lang="it-IT" sz="2400" spc="-10" dirty="0">
                <a:latin typeface="Calibri"/>
                <a:cs typeface="Calibri"/>
              </a:rPr>
              <a:t>e</a:t>
            </a:r>
            <a:r>
              <a:rPr lang="it-IT" sz="2400" spc="15" dirty="0">
                <a:latin typeface="Calibri"/>
                <a:cs typeface="Calibri"/>
              </a:rPr>
              <a:t> </a:t>
            </a:r>
            <a:r>
              <a:rPr lang="it-IT" sz="2400" spc="-5" dirty="0">
                <a:latin typeface="Calibri"/>
                <a:cs typeface="Calibri"/>
              </a:rPr>
              <a:t>i</a:t>
            </a:r>
            <a:r>
              <a:rPr lang="it-IT" sz="2400" spc="-20" dirty="0">
                <a:latin typeface="Calibri"/>
                <a:cs typeface="Calibri"/>
              </a:rPr>
              <a:t>s</a:t>
            </a:r>
            <a:r>
              <a:rPr lang="it-IT" sz="2400" dirty="0">
                <a:latin typeface="Calibri"/>
                <a:cs typeface="Calibri"/>
              </a:rPr>
              <a:t>t</a:t>
            </a:r>
            <a:r>
              <a:rPr lang="it-IT" sz="2400" spc="-10" dirty="0">
                <a:latin typeface="Calibri"/>
                <a:cs typeface="Calibri"/>
              </a:rPr>
              <a:t>i</a:t>
            </a:r>
            <a:r>
              <a:rPr lang="it-IT" sz="2400" dirty="0">
                <a:latin typeface="Calibri"/>
                <a:cs typeface="Calibri"/>
              </a:rPr>
              <a:t>tuz</a:t>
            </a:r>
            <a:r>
              <a:rPr lang="it-IT" sz="2400" spc="-10" dirty="0">
                <a:latin typeface="Calibri"/>
                <a:cs typeface="Calibri"/>
              </a:rPr>
              <a:t>i</a:t>
            </a:r>
            <a:r>
              <a:rPr lang="it-IT" sz="2400" dirty="0">
                <a:latin typeface="Calibri"/>
                <a:cs typeface="Calibri"/>
              </a:rPr>
              <a:t>oni,</a:t>
            </a:r>
            <a:r>
              <a:rPr lang="it-IT" sz="2400" spc="25" dirty="0">
                <a:latin typeface="Calibri"/>
                <a:cs typeface="Calibri"/>
              </a:rPr>
              <a:t> </a:t>
            </a:r>
            <a:r>
              <a:rPr lang="it-IT" sz="2400" spc="-30" dirty="0">
                <a:latin typeface="Calibri"/>
                <a:cs typeface="Calibri"/>
              </a:rPr>
              <a:t>c</a:t>
            </a:r>
            <a:r>
              <a:rPr lang="it-IT" sz="2400" dirty="0">
                <a:latin typeface="Calibri"/>
                <a:cs typeface="Calibri"/>
              </a:rPr>
              <a:t>o</a:t>
            </a:r>
            <a:r>
              <a:rPr lang="it-IT" sz="2400" spc="-15" dirty="0">
                <a:latin typeface="Calibri"/>
                <a:cs typeface="Calibri"/>
              </a:rPr>
              <a:t>n</a:t>
            </a:r>
            <a:r>
              <a:rPr lang="it-IT" sz="2400" spc="-50" dirty="0">
                <a:latin typeface="Calibri"/>
                <a:cs typeface="Calibri"/>
              </a:rPr>
              <a:t>f</a:t>
            </a:r>
            <a:r>
              <a:rPr lang="it-IT" sz="2400" spc="-10" dirty="0">
                <a:latin typeface="Calibri"/>
                <a:cs typeface="Calibri"/>
              </a:rPr>
              <a:t>erm</a:t>
            </a:r>
            <a:r>
              <a:rPr lang="it-IT" sz="2400" spc="-20" dirty="0">
                <a:latin typeface="Calibri"/>
                <a:cs typeface="Calibri"/>
              </a:rPr>
              <a:t>a</a:t>
            </a:r>
            <a:r>
              <a:rPr lang="it-IT" sz="2400" spc="-40" dirty="0">
                <a:latin typeface="Calibri"/>
                <a:cs typeface="Calibri"/>
              </a:rPr>
              <a:t>t</a:t>
            </a:r>
            <a:r>
              <a:rPr lang="it-IT" sz="2400" spc="-10" dirty="0">
                <a:latin typeface="Calibri"/>
                <a:cs typeface="Calibri"/>
              </a:rPr>
              <a:t>e</a:t>
            </a:r>
            <a:r>
              <a:rPr lang="it-IT" sz="2400" spc="15" dirty="0">
                <a:latin typeface="Calibri"/>
                <a:cs typeface="Calibri"/>
              </a:rPr>
              <a:t> </a:t>
            </a:r>
            <a:r>
              <a:rPr lang="it-IT" sz="2400" dirty="0">
                <a:latin typeface="Calibri"/>
                <a:cs typeface="Calibri"/>
              </a:rPr>
              <a:t>dal </a:t>
            </a:r>
            <a:r>
              <a:rPr lang="it-IT" sz="2400" spc="-160" dirty="0">
                <a:latin typeface="Calibri"/>
                <a:cs typeface="Calibri"/>
              </a:rPr>
              <a:t>T</a:t>
            </a:r>
            <a:r>
              <a:rPr lang="it-IT" sz="2400" spc="-10" dirty="0">
                <a:latin typeface="Calibri"/>
                <a:cs typeface="Calibri"/>
              </a:rPr>
              <a:t>e</a:t>
            </a:r>
            <a:r>
              <a:rPr lang="it-IT" sz="2400" spc="-30" dirty="0">
                <a:latin typeface="Calibri"/>
                <a:cs typeface="Calibri"/>
              </a:rPr>
              <a:t>s</a:t>
            </a:r>
            <a:r>
              <a:rPr lang="it-IT" sz="2400" spc="-25" dirty="0">
                <a:latin typeface="Calibri"/>
                <a:cs typeface="Calibri"/>
              </a:rPr>
              <a:t>t</a:t>
            </a:r>
            <a:r>
              <a:rPr lang="it-IT" sz="2400" dirty="0">
                <a:latin typeface="Calibri"/>
                <a:cs typeface="Calibri"/>
              </a:rPr>
              <a:t>o</a:t>
            </a:r>
            <a:r>
              <a:rPr lang="it-IT" sz="2400" spc="-25" dirty="0">
                <a:latin typeface="Calibri"/>
                <a:cs typeface="Calibri"/>
              </a:rPr>
              <a:t> </a:t>
            </a:r>
            <a:r>
              <a:rPr lang="it-IT" sz="2400" dirty="0">
                <a:latin typeface="Calibri"/>
                <a:cs typeface="Calibri"/>
              </a:rPr>
              <a:t>un</a:t>
            </a:r>
            <a:r>
              <a:rPr lang="it-IT" sz="2400" spc="-5" dirty="0">
                <a:latin typeface="Calibri"/>
                <a:cs typeface="Calibri"/>
              </a:rPr>
              <a:t>i</a:t>
            </a:r>
            <a:r>
              <a:rPr lang="it-IT" sz="2400" spc="-30" dirty="0">
                <a:latin typeface="Calibri"/>
                <a:cs typeface="Calibri"/>
              </a:rPr>
              <a:t>c</a:t>
            </a:r>
            <a:r>
              <a:rPr lang="it-IT" sz="2400" dirty="0">
                <a:latin typeface="Calibri"/>
                <a:cs typeface="Calibri"/>
              </a:rPr>
              <a:t>o</a:t>
            </a:r>
            <a:r>
              <a:rPr lang="it-IT" sz="2400" spc="20" dirty="0">
                <a:latin typeface="Calibri"/>
                <a:cs typeface="Calibri"/>
              </a:rPr>
              <a:t> </a:t>
            </a:r>
            <a:r>
              <a:rPr lang="it-IT" sz="2400" spc="-10" dirty="0">
                <a:latin typeface="Calibri"/>
                <a:cs typeface="Calibri"/>
              </a:rPr>
              <a:t>d</a:t>
            </a:r>
            <a:r>
              <a:rPr lang="it-IT" sz="2400" spc="-5" dirty="0">
                <a:latin typeface="Calibri"/>
                <a:cs typeface="Calibri"/>
              </a:rPr>
              <a:t>e</a:t>
            </a:r>
            <a:r>
              <a:rPr lang="it-IT" sz="2400" dirty="0">
                <a:latin typeface="Calibri"/>
                <a:cs typeface="Calibri"/>
              </a:rPr>
              <a:t>l</a:t>
            </a:r>
            <a:r>
              <a:rPr lang="it-IT" sz="2400" spc="5" dirty="0">
                <a:latin typeface="Calibri"/>
                <a:cs typeface="Calibri"/>
              </a:rPr>
              <a:t> </a:t>
            </a:r>
            <a:r>
              <a:rPr lang="it-IT" sz="2400" spc="-10" dirty="0">
                <a:latin typeface="Calibri"/>
                <a:cs typeface="Calibri"/>
              </a:rPr>
              <a:t>1994, sono</a:t>
            </a:r>
            <a:r>
              <a:rPr lang="it-IT" sz="2400" spc="-5" dirty="0">
                <a:latin typeface="Calibri"/>
                <a:cs typeface="Calibri"/>
              </a:rPr>
              <a:t> </a:t>
            </a:r>
            <a:r>
              <a:rPr lang="it-IT" sz="2400" dirty="0">
                <a:latin typeface="Calibri"/>
                <a:cs typeface="Calibri"/>
              </a:rPr>
              <a:t>an</a:t>
            </a:r>
            <a:r>
              <a:rPr lang="it-IT" sz="2400" spc="-30" dirty="0">
                <a:latin typeface="Calibri"/>
                <a:cs typeface="Calibri"/>
              </a:rPr>
              <a:t>c</a:t>
            </a:r>
            <a:r>
              <a:rPr lang="it-IT" sz="2400" spc="-10" dirty="0">
                <a:latin typeface="Calibri"/>
                <a:cs typeface="Calibri"/>
              </a:rPr>
              <a:t>o</a:t>
            </a:r>
            <a:r>
              <a:rPr lang="it-IT" sz="2400" spc="-55" dirty="0">
                <a:latin typeface="Calibri"/>
                <a:cs typeface="Calibri"/>
              </a:rPr>
              <a:t>r</a:t>
            </a:r>
            <a:r>
              <a:rPr lang="it-IT" sz="2400" dirty="0">
                <a:latin typeface="Calibri"/>
                <a:cs typeface="Calibri"/>
              </a:rPr>
              <a:t>a</a:t>
            </a:r>
            <a:r>
              <a:rPr lang="it-IT" sz="2400" spc="10" dirty="0">
                <a:latin typeface="Calibri"/>
                <a:cs typeface="Calibri"/>
              </a:rPr>
              <a:t> </a:t>
            </a:r>
            <a:r>
              <a:rPr lang="it-IT" sz="2400" dirty="0">
                <a:latin typeface="Calibri"/>
                <a:cs typeface="Calibri"/>
              </a:rPr>
              <a:t>o</a:t>
            </a:r>
            <a:r>
              <a:rPr lang="it-IT" sz="2400" spc="10" dirty="0">
                <a:latin typeface="Calibri"/>
                <a:cs typeface="Calibri"/>
              </a:rPr>
              <a:t>g</a:t>
            </a:r>
            <a:r>
              <a:rPr lang="it-IT" sz="2400" dirty="0">
                <a:latin typeface="Calibri"/>
                <a:cs typeface="Calibri"/>
              </a:rPr>
              <a:t>gi</a:t>
            </a:r>
            <a:r>
              <a:rPr lang="it-IT" sz="2400" spc="10" dirty="0">
                <a:latin typeface="Calibri"/>
                <a:cs typeface="Calibri"/>
              </a:rPr>
              <a:t> </a:t>
            </a:r>
            <a:r>
              <a:rPr lang="it-IT" sz="2400" spc="-10" dirty="0">
                <a:latin typeface="Calibri"/>
                <a:cs typeface="Calibri"/>
              </a:rPr>
              <a:t>e</a:t>
            </a:r>
            <a:r>
              <a:rPr lang="it-IT" sz="2400" spc="-5" dirty="0">
                <a:latin typeface="Calibri"/>
                <a:cs typeface="Calibri"/>
              </a:rPr>
              <a:t>si</a:t>
            </a:r>
            <a:r>
              <a:rPr lang="it-IT" sz="2400" spc="-20" dirty="0">
                <a:latin typeface="Calibri"/>
                <a:cs typeface="Calibri"/>
              </a:rPr>
              <a:t>s</a:t>
            </a:r>
            <a:r>
              <a:rPr lang="it-IT" sz="2400" spc="-40" dirty="0">
                <a:latin typeface="Calibri"/>
                <a:cs typeface="Calibri"/>
              </a:rPr>
              <a:t>t</a:t>
            </a:r>
            <a:r>
              <a:rPr lang="it-IT" sz="2400" spc="-10" dirty="0">
                <a:latin typeface="Calibri"/>
                <a:cs typeface="Calibri"/>
              </a:rPr>
              <a:t>e</a:t>
            </a:r>
            <a:r>
              <a:rPr lang="it-IT" sz="2400" spc="-20" dirty="0">
                <a:latin typeface="Calibri"/>
                <a:cs typeface="Calibri"/>
              </a:rPr>
              <a:t>n</a:t>
            </a:r>
            <a:r>
              <a:rPr lang="it-IT" sz="2400" dirty="0">
                <a:latin typeface="Calibri"/>
                <a:cs typeface="Calibri"/>
              </a:rPr>
              <a:t>ti</a:t>
            </a:r>
            <a:r>
              <a:rPr lang="it-IT" sz="2400" spc="-10" dirty="0">
                <a:latin typeface="Calibri"/>
                <a:cs typeface="Calibri"/>
              </a:rPr>
              <a:t> e piena</a:t>
            </a:r>
            <a:r>
              <a:rPr lang="it-IT" sz="2400" spc="-15" dirty="0">
                <a:latin typeface="Calibri"/>
                <a:cs typeface="Calibri"/>
              </a:rPr>
              <a:t>men</a:t>
            </a:r>
            <a:r>
              <a:rPr lang="it-IT" sz="2400" spc="-45" dirty="0">
                <a:latin typeface="Calibri"/>
                <a:cs typeface="Calibri"/>
              </a:rPr>
              <a:t>t</a:t>
            </a:r>
            <a:r>
              <a:rPr lang="it-IT" sz="2400" spc="-10" dirty="0">
                <a:latin typeface="Calibri"/>
                <a:cs typeface="Calibri"/>
              </a:rPr>
              <a:t>e</a:t>
            </a:r>
            <a:r>
              <a:rPr lang="it-IT" sz="2400" spc="15" dirty="0">
                <a:latin typeface="Calibri"/>
                <a:cs typeface="Calibri"/>
              </a:rPr>
              <a:t> </a:t>
            </a:r>
            <a:r>
              <a:rPr lang="it-IT" sz="2400" dirty="0">
                <a:latin typeface="Calibri"/>
                <a:cs typeface="Calibri"/>
              </a:rPr>
              <a:t>funz</a:t>
            </a:r>
            <a:r>
              <a:rPr lang="it-IT" sz="2400" spc="-10" dirty="0">
                <a:latin typeface="Calibri"/>
                <a:cs typeface="Calibri"/>
              </a:rPr>
              <a:t>i</a:t>
            </a:r>
            <a:r>
              <a:rPr lang="it-IT" sz="2400" dirty="0">
                <a:latin typeface="Calibri"/>
                <a:cs typeface="Calibri"/>
              </a:rPr>
              <a:t>onan</a:t>
            </a:r>
            <a:r>
              <a:rPr lang="it-IT" sz="2400" spc="-10" dirty="0">
                <a:latin typeface="Calibri"/>
                <a:cs typeface="Calibri"/>
              </a:rPr>
              <a:t>t</a:t>
            </a:r>
            <a:r>
              <a:rPr lang="it-IT" sz="2400" spc="-5" dirty="0">
                <a:latin typeface="Calibri"/>
                <a:cs typeface="Calibri"/>
              </a:rPr>
              <a:t>i (il comitato di valutazione ha subito una modifica con la L.107/2015)</a:t>
            </a:r>
            <a:r>
              <a:rPr lang="it-IT" sz="2400" dirty="0">
                <a:latin typeface="Calibri"/>
                <a:cs typeface="Calibri"/>
              </a:rPr>
              <a:t>.</a:t>
            </a:r>
            <a:r>
              <a:rPr lang="it-IT" sz="2400" spc="20" dirty="0">
                <a:latin typeface="Calibri"/>
                <a:cs typeface="Calibri"/>
              </a:rPr>
              <a:t> </a:t>
            </a:r>
            <a:endParaRPr lang="it-IT" dirty="0">
              <a:latin typeface="Calibri"/>
              <a:cs typeface="Calibri"/>
            </a:endParaRPr>
          </a:p>
          <a:p>
            <a:endParaRPr lang="it-IT" sz="2400" dirty="0"/>
          </a:p>
        </p:txBody>
      </p:sp>
    </p:spTree>
    <p:extLst>
      <p:ext uri="{BB962C8B-B14F-4D97-AF65-F5344CB8AC3E}">
        <p14:creationId xmlns:p14="http://schemas.microsoft.com/office/powerpoint/2010/main" val="4161257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612</TotalTime>
  <Words>2453</Words>
  <Application>Microsoft Office PowerPoint</Application>
  <PresentationFormat>Presentazione su schermo (4:3)</PresentationFormat>
  <Paragraphs>163</Paragraphs>
  <Slides>40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40</vt:i4>
      </vt:variant>
    </vt:vector>
  </HeadingPairs>
  <TitlesOfParts>
    <vt:vector size="45" baseType="lpstr">
      <vt:lpstr>Arial</vt:lpstr>
      <vt:lpstr>Calibri</vt:lpstr>
      <vt:lpstr>Century Gothic</vt:lpstr>
      <vt:lpstr>Wingdings 3</vt:lpstr>
      <vt:lpstr>Filo</vt:lpstr>
      <vt:lpstr>PROVVEDIMENTI DELEGATI  SULLA SCUOLA </vt:lpstr>
      <vt:lpstr>Provvedimenti delegati sulla scuola </vt:lpstr>
      <vt:lpstr>LE NORME</vt:lpstr>
      <vt:lpstr>LE NORME</vt:lpstr>
      <vt:lpstr>Analisi dei singoli provvedimenti</vt:lpstr>
      <vt:lpstr>Analisi dei singoli provvedimenti</vt:lpstr>
      <vt:lpstr>Legge delega 477/1973</vt:lpstr>
      <vt:lpstr>DPR 416/1974</vt:lpstr>
      <vt:lpstr>DPR 416/1974</vt:lpstr>
      <vt:lpstr>CONSIGLIO DI INTERCLASSE O INTERSEZIONE</vt:lpstr>
      <vt:lpstr>IL COLLEGIO DEI DOCENTI</vt:lpstr>
      <vt:lpstr>FUNZIONI DEL COLLEGIO DOCENTI</vt:lpstr>
      <vt:lpstr>FUNZIONI DEL COLLEGIO DOCENTI</vt:lpstr>
      <vt:lpstr>CONSIGLIO D'ISTITUTO</vt:lpstr>
      <vt:lpstr>CONSIGLIO D'ISTITUTO</vt:lpstr>
      <vt:lpstr>POTERI DECISIONALI DEL C.D.I.</vt:lpstr>
      <vt:lpstr>COMPOSIZIONE DEL CONSIGLIO NELLE SCUOLE CON MENO DI 500 ALUNNI</vt:lpstr>
      <vt:lpstr>COMPOSIZIONE DEL CONSIGLIO DI ISTITUTO NELLE SCUOLE CON PIÙ DI 500 ALUNNI</vt:lpstr>
      <vt:lpstr>LA GIUNTA ESECUTIVA</vt:lpstr>
      <vt:lpstr>LA GIUNTA ESECUTIVA</vt:lpstr>
      <vt:lpstr>IL COMITATO DI VALUTAZIONE</vt:lpstr>
      <vt:lpstr>IL RUOLO DEL COMITATO DI VALUTAZIONE NEI DECRETI DELEGATI </vt:lpstr>
      <vt:lpstr>IL COMITATO DI VALUTAZIONE SECONDO LA LEGGE 107/2015</vt:lpstr>
      <vt:lpstr>IL COMITATO DI VALUTAZIONE SECONDO LA LEGGE 107/2015</vt:lpstr>
      <vt:lpstr>Il comitato di valutazione secondo la legge 107/2015</vt:lpstr>
      <vt:lpstr>Il comitato di valutazione secondo la legge 107/2015</vt:lpstr>
      <vt:lpstr>Il comitato di valutazione secondo la legge 107/2015</vt:lpstr>
      <vt:lpstr>Comitato di valutazione e anno di prova</vt:lpstr>
      <vt:lpstr>Comitato di valutazione e anno di prova</vt:lpstr>
      <vt:lpstr>Comitato di valutazione e anno di prova</vt:lpstr>
      <vt:lpstr>Comitato di valutazione e anno di prova</vt:lpstr>
      <vt:lpstr>DISTRETTO SCOLASTICO E CONSIGLIO SCOLASTICO PROVINCIALE</vt:lpstr>
      <vt:lpstr>CONSIGLIO SUPERIORE DELLA PUBBLICA ISTRUZIONE</vt:lpstr>
      <vt:lpstr>DPR 417/1974</vt:lpstr>
      <vt:lpstr>DPR 418/1974</vt:lpstr>
      <vt:lpstr>DPR 419/1974</vt:lpstr>
      <vt:lpstr>DPR 419/1974</vt:lpstr>
      <vt:lpstr>DPR 419/1974</vt:lpstr>
      <vt:lpstr>DPR 420/1974</vt:lpstr>
      <vt:lpstr>GRAZIE PER L’ATTENZIONE   HAI VOLUTO LA BICICLETTA E ADESSO                                            PEDALA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Provvedimenti delegati sulla scuola</dc:title>
  <dc:creator>Utente_2</dc:creator>
  <cp:lastModifiedBy>antonio vitale</cp:lastModifiedBy>
  <cp:revision>73</cp:revision>
  <dcterms:created xsi:type="dcterms:W3CDTF">2016-01-31T18:57:49Z</dcterms:created>
  <dcterms:modified xsi:type="dcterms:W3CDTF">2018-11-30T15:53:50Z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2014-12-15T00:00:00Z</vt:filetime>
  </property>
  <property fmtid="{D5CDD505-2E9C-101B-9397-08002B2CF9AE}" pid="3" name="LastSaved">
    <vt:filetime>2016-01-31T00:00:00Z</vt:filetime>
  </property>
</Properties>
</file>